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media/image6.jpg" ContentType="image/jpeg"/>
  <Override PartName="/ppt/media/image48.jpg" ContentType="image/jpeg"/>
  <Override PartName="/ppt/media/image49.jpg" ContentType="image/jpeg"/>
  <Override PartName="/ppt/media/image50.jpg" ContentType="image/jpe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2" r:id="rId6"/>
    <p:sldId id="261" r:id="rId7"/>
    <p:sldId id="260" r:id="rId8"/>
    <p:sldId id="264" r:id="rId9"/>
    <p:sldId id="263"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304"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300" r:id="rId44"/>
    <p:sldId id="301" r:id="rId45"/>
    <p:sldId id="302" r:id="rId46"/>
    <p:sldId id="303" r:id="rId47"/>
    <p:sldId id="297" r:id="rId48"/>
    <p:sldId id="298" r:id="rId49"/>
    <p:sldId id="299"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0" d="100"/>
          <a:sy n="70" d="100"/>
        </p:scale>
        <p:origin x="73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32C5E6F-1ED4-419B-8E63-FAD8A8AAE622}" type="datetimeFigureOut">
              <a:rPr lang="en-US" smtClean="0"/>
              <a:t>4/21/2024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E435E1-50B6-4F56-A161-EA18A58700E2}" type="slidenum">
              <a:rPr lang="en-US" smtClean="0"/>
              <a:t>‹#›</a:t>
            </a:fld>
            <a:endParaRPr lang="en-US"/>
          </a:p>
        </p:txBody>
      </p:sp>
    </p:spTree>
    <p:extLst>
      <p:ext uri="{BB962C8B-B14F-4D97-AF65-F5344CB8AC3E}">
        <p14:creationId xmlns:p14="http://schemas.microsoft.com/office/powerpoint/2010/main" val="34871129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32C5E6F-1ED4-419B-8E63-FAD8A8AAE622}" type="datetimeFigureOut">
              <a:rPr lang="en-US" smtClean="0"/>
              <a:t>4/21/2024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E435E1-50B6-4F56-A161-EA18A58700E2}" type="slidenum">
              <a:rPr lang="en-US" smtClean="0"/>
              <a:t>‹#›</a:t>
            </a:fld>
            <a:endParaRPr lang="en-US"/>
          </a:p>
        </p:txBody>
      </p:sp>
    </p:spTree>
    <p:extLst>
      <p:ext uri="{BB962C8B-B14F-4D97-AF65-F5344CB8AC3E}">
        <p14:creationId xmlns:p14="http://schemas.microsoft.com/office/powerpoint/2010/main" val="41343755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32C5E6F-1ED4-419B-8E63-FAD8A8AAE622}" type="datetimeFigureOut">
              <a:rPr lang="en-US" smtClean="0"/>
              <a:t>4/21/2024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E435E1-50B6-4F56-A161-EA18A58700E2}" type="slidenum">
              <a:rPr lang="en-US" smtClean="0"/>
              <a:t>‹#›</a:t>
            </a:fld>
            <a:endParaRPr lang="en-US"/>
          </a:p>
        </p:txBody>
      </p:sp>
    </p:spTree>
    <p:extLst>
      <p:ext uri="{BB962C8B-B14F-4D97-AF65-F5344CB8AC3E}">
        <p14:creationId xmlns:p14="http://schemas.microsoft.com/office/powerpoint/2010/main" val="39879659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32C5E6F-1ED4-419B-8E63-FAD8A8AAE622}" type="datetimeFigureOut">
              <a:rPr lang="en-US" smtClean="0"/>
              <a:t>4/21/2024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E435E1-50B6-4F56-A161-EA18A58700E2}" type="slidenum">
              <a:rPr lang="en-US" smtClean="0"/>
              <a:t>‹#›</a:t>
            </a:fld>
            <a:endParaRPr lang="en-US"/>
          </a:p>
        </p:txBody>
      </p:sp>
    </p:spTree>
    <p:extLst>
      <p:ext uri="{BB962C8B-B14F-4D97-AF65-F5344CB8AC3E}">
        <p14:creationId xmlns:p14="http://schemas.microsoft.com/office/powerpoint/2010/main" val="10362427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32C5E6F-1ED4-419B-8E63-FAD8A8AAE622}" type="datetimeFigureOut">
              <a:rPr lang="en-US" smtClean="0"/>
              <a:t>4/21/2024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9E435E1-50B6-4F56-A161-EA18A58700E2}" type="slidenum">
              <a:rPr lang="en-US" smtClean="0"/>
              <a:t>‹#›</a:t>
            </a:fld>
            <a:endParaRPr lang="en-US"/>
          </a:p>
        </p:txBody>
      </p:sp>
    </p:spTree>
    <p:extLst>
      <p:ext uri="{BB962C8B-B14F-4D97-AF65-F5344CB8AC3E}">
        <p14:creationId xmlns:p14="http://schemas.microsoft.com/office/powerpoint/2010/main" val="500337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32C5E6F-1ED4-419B-8E63-FAD8A8AAE622}" type="datetimeFigureOut">
              <a:rPr lang="en-US" smtClean="0"/>
              <a:t>4/21/2024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9E435E1-50B6-4F56-A161-EA18A58700E2}" type="slidenum">
              <a:rPr lang="en-US" smtClean="0"/>
              <a:t>‹#›</a:t>
            </a:fld>
            <a:endParaRPr lang="en-US"/>
          </a:p>
        </p:txBody>
      </p:sp>
    </p:spTree>
    <p:extLst>
      <p:ext uri="{BB962C8B-B14F-4D97-AF65-F5344CB8AC3E}">
        <p14:creationId xmlns:p14="http://schemas.microsoft.com/office/powerpoint/2010/main" val="1643443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2C5E6F-1ED4-419B-8E63-FAD8A8AAE622}" type="datetimeFigureOut">
              <a:rPr lang="en-US" smtClean="0"/>
              <a:t>4/21/2024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9E435E1-50B6-4F56-A161-EA18A58700E2}" type="slidenum">
              <a:rPr lang="en-US" smtClean="0"/>
              <a:t>‹#›</a:t>
            </a:fld>
            <a:endParaRPr lang="en-US"/>
          </a:p>
        </p:txBody>
      </p:sp>
    </p:spTree>
    <p:extLst>
      <p:ext uri="{BB962C8B-B14F-4D97-AF65-F5344CB8AC3E}">
        <p14:creationId xmlns:p14="http://schemas.microsoft.com/office/powerpoint/2010/main" val="20503090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732C5E6F-1ED4-419B-8E63-FAD8A8AAE622}" type="datetimeFigureOut">
              <a:rPr lang="en-US" smtClean="0"/>
              <a:t>4/21/2024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E435E1-50B6-4F56-A161-EA18A58700E2}" type="slidenum">
              <a:rPr lang="en-US" smtClean="0"/>
              <a:t>‹#›</a:t>
            </a:fld>
            <a:endParaRPr lang="en-US"/>
          </a:p>
        </p:txBody>
      </p:sp>
    </p:spTree>
    <p:extLst>
      <p:ext uri="{BB962C8B-B14F-4D97-AF65-F5344CB8AC3E}">
        <p14:creationId xmlns:p14="http://schemas.microsoft.com/office/powerpoint/2010/main" val="17517769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732C5E6F-1ED4-419B-8E63-FAD8A8AAE622}" type="datetimeFigureOut">
              <a:rPr lang="en-US" smtClean="0"/>
              <a:t>4/21/2024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E435E1-50B6-4F56-A161-EA18A58700E2}" type="slidenum">
              <a:rPr lang="en-US" smtClean="0"/>
              <a:t>‹#›</a:t>
            </a:fld>
            <a:endParaRPr lang="en-US"/>
          </a:p>
        </p:txBody>
      </p:sp>
    </p:spTree>
    <p:extLst>
      <p:ext uri="{BB962C8B-B14F-4D97-AF65-F5344CB8AC3E}">
        <p14:creationId xmlns:p14="http://schemas.microsoft.com/office/powerpoint/2010/main" val="26346298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32C5E6F-1ED4-419B-8E63-FAD8A8AAE622}" type="datetimeFigureOut">
              <a:rPr lang="en-US" smtClean="0"/>
              <a:t>4/21/2024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E435E1-50B6-4F56-A161-EA18A58700E2}" type="slidenum">
              <a:rPr lang="en-US" smtClean="0"/>
              <a:t>‹#›</a:t>
            </a:fld>
            <a:endParaRPr lang="en-US"/>
          </a:p>
        </p:txBody>
      </p:sp>
    </p:spTree>
    <p:extLst>
      <p:ext uri="{BB962C8B-B14F-4D97-AF65-F5344CB8AC3E}">
        <p14:creationId xmlns:p14="http://schemas.microsoft.com/office/powerpoint/2010/main" val="14510519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32C5E6F-1ED4-419B-8E63-FAD8A8AAE622}" type="datetimeFigureOut">
              <a:rPr lang="en-US" smtClean="0"/>
              <a:t>4/21/2024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E435E1-50B6-4F56-A161-EA18A58700E2}" type="slidenum">
              <a:rPr lang="en-US" smtClean="0"/>
              <a:t>‹#›</a:t>
            </a:fld>
            <a:endParaRPr lang="en-US"/>
          </a:p>
        </p:txBody>
      </p:sp>
    </p:spTree>
    <p:extLst>
      <p:ext uri="{BB962C8B-B14F-4D97-AF65-F5344CB8AC3E}">
        <p14:creationId xmlns:p14="http://schemas.microsoft.com/office/powerpoint/2010/main" val="3836303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2C5E6F-1ED4-419B-8E63-FAD8A8AAE622}" type="datetimeFigureOut">
              <a:rPr lang="en-US" smtClean="0"/>
              <a:t>4/21/2024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E435E1-50B6-4F56-A161-EA18A58700E2}" type="slidenum">
              <a:rPr lang="en-US" smtClean="0"/>
              <a:t>‹#›</a:t>
            </a:fld>
            <a:endParaRPr lang="en-US"/>
          </a:p>
        </p:txBody>
      </p:sp>
    </p:spTree>
    <p:extLst>
      <p:ext uri="{BB962C8B-B14F-4D97-AF65-F5344CB8AC3E}">
        <p14:creationId xmlns:p14="http://schemas.microsoft.com/office/powerpoint/2010/main" val="1483020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www.facebook.com/hashtag/hanquoc?__eep__=6&amp;__cft__%5b0%5d=AZUsPSsujSOLTgoGew9SqI3UkMFs6MFn49zCb3B1RM7NJg0fdohcHD91l8XrvzpUA-Wxc0BEjtii2zHpLXQJdTDzYwluNzuWonGpAx4h7ms8mtfu2-m_FniEC3T789Ars8dA5uhKNQD1jahfbsAlveczv7oKGumCd4JY1nZWtX0tWkLudmzKMrANZosxpK79LrY&amp;__tn__=*NK-R" TargetMode="External"/><Relationship Id="rId13" Type="http://schemas.openxmlformats.org/officeDocument/2006/relationships/image" Target="https://static.xx.fbcdn.net/images/emoji.php/v9/tf6/1/16/1f3e0.png" TargetMode="External"/><Relationship Id="rId3" Type="http://schemas.openxmlformats.org/officeDocument/2006/relationships/hyperlink" Target="https://www.facebook.com/hashtag/duhocbinhphuoc?__eep__=6&amp;__cft__%5b0%5d=AZUsPSsujSOLTgoGew9SqI3UkMFs6MFn49zCb3B1RM7NJg0fdohcHD91l8XrvzpUA-Wxc0BEjtii2zHpLXQJdTDzYwluNzuWonGpAx4h7ms8mtfu2-m_FniEC3T789Ars8dA5uhKNQD1jahfbsAlveczv7oKGumCd4JY1nZWtX0tWkLudmzKMrANZosxpK79LrY&amp;__tn__=*NK-R" TargetMode="External"/><Relationship Id="rId7" Type="http://schemas.openxmlformats.org/officeDocument/2006/relationships/hyperlink" Target="https://www.facebook.com/hashtag/duhochan?__eep__=6&amp;__cft__%5b0%5d=AZUsPSsujSOLTgoGew9SqI3UkMFs6MFn49zCb3B1RM7NJg0fdohcHD91l8XrvzpUA-Wxc0BEjtii2zHpLXQJdTDzYwluNzuWonGpAx4h7ms8mtfu2-m_FniEC3T789Ars8dA5uhKNQD1jahfbsAlveczv7oKGumCd4JY1nZWtX0tWkLudmzKMrANZosxpK79LrY&amp;__tn__=*NK-R" TargetMode="External"/><Relationship Id="rId12" Type="http://schemas.openxmlformats.org/officeDocument/2006/relationships/image" Target="../media/image1.png"/><Relationship Id="rId2" Type="http://schemas.openxmlformats.org/officeDocument/2006/relationships/hyperlink" Target="https://duhocbinhphuoc.edu.vn/" TargetMode="External"/><Relationship Id="rId1" Type="http://schemas.openxmlformats.org/officeDocument/2006/relationships/slideLayout" Target="../slideLayouts/slideLayout1.xml"/><Relationship Id="rId6" Type="http://schemas.openxmlformats.org/officeDocument/2006/relationships/hyperlink" Target="https://www.facebook.com/hashtag/duhocduc?__eep__=6&amp;__cft__%5b0%5d=AZUsPSsujSOLTgoGew9SqI3UkMFs6MFn49zCb3B1RM7NJg0fdohcHD91l8XrvzpUA-Wxc0BEjtii2zHpLXQJdTDzYwluNzuWonGpAx4h7ms8mtfu2-m_FniEC3T789Ars8dA5uhKNQD1jahfbsAlveczv7oKGumCd4JY1nZWtX0tWkLudmzKMrANZosxpK79LrY&amp;__tn__=*NK-R" TargetMode="External"/><Relationship Id="rId11" Type="http://schemas.openxmlformats.org/officeDocument/2006/relationships/hyperlink" Target="https://www.facebook.com/hashtag/duhoc?__eep__=6&amp;__cft__%5b0%5d=AZUsPSsujSOLTgoGew9SqI3UkMFs6MFn49zCb3B1RM7NJg0fdohcHD91l8XrvzpUA-Wxc0BEjtii2zHpLXQJdTDzYwluNzuWonGpAx4h7ms8mtfu2-m_FniEC3T789Ars8dA5uhKNQD1jahfbsAlveczv7oKGumCd4JY1nZWtX0tWkLudmzKMrANZosxpK79LrY&amp;__tn__=*NK-R" TargetMode="External"/><Relationship Id="rId5" Type="http://schemas.openxmlformats.org/officeDocument/2006/relationships/hyperlink" Target="https://www.facebook.com/hashtag/duhocthuchanh?__eep__=6&amp;__cft__%5b0%5d=AZUsPSsujSOLTgoGew9SqI3UkMFs6MFn49zCb3B1RM7NJg0fdohcHD91l8XrvzpUA-Wxc0BEjtii2zHpLXQJdTDzYwluNzuWonGpAx4h7ms8mtfu2-m_FniEC3T789Ars8dA5uhKNQD1jahfbsAlveczv7oKGumCd4JY1nZWtX0tWkLudmzKMrANZosxpK79LrY&amp;__tn__=*NK-R" TargetMode="External"/><Relationship Id="rId15" Type="http://schemas.openxmlformats.org/officeDocument/2006/relationships/image" Target="https://static.xx.fbcdn.net/images/emoji.php/v9/t22/1/16/260e.png" TargetMode="External"/><Relationship Id="rId10" Type="http://schemas.openxmlformats.org/officeDocument/2006/relationships/hyperlink" Target="https://www.facebook.com/hashtag/tuvanhocnghe?__eep__=6&amp;__cft__%5b0%5d=AZUsPSsujSOLTgoGew9SqI3UkMFs6MFn49zCb3B1RM7NJg0fdohcHD91l8XrvzpUA-Wxc0BEjtii2zHpLXQJdTDzYwluNzuWonGpAx4h7ms8mtfu2-m_FniEC3T789Ars8dA5uhKNQD1jahfbsAlveczv7oKGumCd4JY1nZWtX0tWkLudmzKMrANZosxpK79LrY&amp;__tn__=*NK-R" TargetMode="External"/><Relationship Id="rId4" Type="http://schemas.openxmlformats.org/officeDocument/2006/relationships/hyperlink" Target="https://www.facebook.com/hashtag/duhocnghe?__eep__=6&amp;__cft__%5b0%5d=AZUsPSsujSOLTgoGew9SqI3UkMFs6MFn49zCb3B1RM7NJg0fdohcHD91l8XrvzpUA-Wxc0BEjtii2zHpLXQJdTDzYwluNzuWonGpAx4h7ms8mtfu2-m_FniEC3T789Ars8dA5uhKNQD1jahfbsAlveczv7oKGumCd4JY1nZWtX0tWkLudmzKMrANZosxpK79LrY&amp;__tn__=*NK-R" TargetMode="External"/><Relationship Id="rId9" Type="http://schemas.openxmlformats.org/officeDocument/2006/relationships/hyperlink" Target="https://www.facebook.com/hashtag/xkld?__eep__=6&amp;__cft__%5b0%5d=AZUsPSsujSOLTgoGew9SqI3UkMFs6MFn49zCb3B1RM7NJg0fdohcHD91l8XrvzpUA-Wxc0BEjtii2zHpLXQJdTDzYwluNzuWonGpAx4h7ms8mtfu2-m_FniEC3T789Ars8dA5uhKNQD1jahfbsAlveczv7oKGumCd4JY1nZWtX0tWkLudmzKMrANZosxpK79LrY&amp;__tn__=*NK-R" TargetMode="External"/><Relationship Id="rId1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hyperlink" Target="https://www.facebook.com/hashtag/hanquoc?__eep__=6&amp;__cft__%5b0%5d=AZUsPSsujSOLTgoGew9SqI3UkMFs6MFn49zCb3B1RM7NJg0fdohcHD91l8XrvzpUA-Wxc0BEjtii2zHpLXQJdTDzYwluNzuWonGpAx4h7ms8mtfu2-m_FniEC3T789Ars8dA5uhKNQD1jahfbsAlveczv7oKGumCd4JY1nZWtX0tWkLudmzKMrANZosxpK79LrY&amp;__tn__=*NK-R" TargetMode="External"/><Relationship Id="rId3" Type="http://schemas.openxmlformats.org/officeDocument/2006/relationships/hyperlink" Target="https://www.facebook.com/hashtag/duhocbinhphuoc?__eep__=6&amp;__cft__%5b0%5d=AZUsPSsujSOLTgoGew9SqI3UkMFs6MFn49zCb3B1RM7NJg0fdohcHD91l8XrvzpUA-Wxc0BEjtii2zHpLXQJdTDzYwluNzuWonGpAx4h7ms8mtfu2-m_FniEC3T789Ars8dA5uhKNQD1jahfbsAlveczv7oKGumCd4JY1nZWtX0tWkLudmzKMrANZosxpK79LrY&amp;__tn__=*NK-R" TargetMode="External"/><Relationship Id="rId7" Type="http://schemas.openxmlformats.org/officeDocument/2006/relationships/hyperlink" Target="https://www.facebook.com/hashtag/duhochan?__eep__=6&amp;__cft__%5b0%5d=AZUsPSsujSOLTgoGew9SqI3UkMFs6MFn49zCb3B1RM7NJg0fdohcHD91l8XrvzpUA-Wxc0BEjtii2zHpLXQJdTDzYwluNzuWonGpAx4h7ms8mtfu2-m_FniEC3T789Ars8dA5uhKNQD1jahfbsAlveczv7oKGumCd4JY1nZWtX0tWkLudmzKMrANZosxpK79LrY&amp;__tn__=*NK-R" TargetMode="External"/><Relationship Id="rId2" Type="http://schemas.openxmlformats.org/officeDocument/2006/relationships/hyperlink" Target="https://duhocbinhphuoc.edu.vn/" TargetMode="External"/><Relationship Id="rId1" Type="http://schemas.openxmlformats.org/officeDocument/2006/relationships/slideLayout" Target="../slideLayouts/slideLayout2.xml"/><Relationship Id="rId6" Type="http://schemas.openxmlformats.org/officeDocument/2006/relationships/hyperlink" Target="https://www.facebook.com/hashtag/duhocduc?__eep__=6&amp;__cft__%5b0%5d=AZUsPSsujSOLTgoGew9SqI3UkMFs6MFn49zCb3B1RM7NJg0fdohcHD91l8XrvzpUA-Wxc0BEjtii2zHpLXQJdTDzYwluNzuWonGpAx4h7ms8mtfu2-m_FniEC3T789Ars8dA5uhKNQD1jahfbsAlveczv7oKGumCd4JY1nZWtX0tWkLudmzKMrANZosxpK79LrY&amp;__tn__=*NK-R" TargetMode="External"/><Relationship Id="rId11" Type="http://schemas.openxmlformats.org/officeDocument/2006/relationships/hyperlink" Target="https://www.facebook.com/hashtag/duhoc?__eep__=6&amp;__cft__%5b0%5d=AZUsPSsujSOLTgoGew9SqI3UkMFs6MFn49zCb3B1RM7NJg0fdohcHD91l8XrvzpUA-Wxc0BEjtii2zHpLXQJdTDzYwluNzuWonGpAx4h7ms8mtfu2-m_FniEC3T789Ars8dA5uhKNQD1jahfbsAlveczv7oKGumCd4JY1nZWtX0tWkLudmzKMrANZosxpK79LrY&amp;__tn__=*NK-R" TargetMode="External"/><Relationship Id="rId5" Type="http://schemas.openxmlformats.org/officeDocument/2006/relationships/hyperlink" Target="https://www.facebook.com/hashtag/duhocthuchanh?__eep__=6&amp;__cft__%5b0%5d=AZUsPSsujSOLTgoGew9SqI3UkMFs6MFn49zCb3B1RM7NJg0fdohcHD91l8XrvzpUA-Wxc0BEjtii2zHpLXQJdTDzYwluNzuWonGpAx4h7ms8mtfu2-m_FniEC3T789Ars8dA5uhKNQD1jahfbsAlveczv7oKGumCd4JY1nZWtX0tWkLudmzKMrANZosxpK79LrY&amp;__tn__=*NK-R" TargetMode="External"/><Relationship Id="rId10" Type="http://schemas.openxmlformats.org/officeDocument/2006/relationships/hyperlink" Target="https://www.facebook.com/hashtag/tuvanhocnghe?__eep__=6&amp;__cft__%5b0%5d=AZUsPSsujSOLTgoGew9SqI3UkMFs6MFn49zCb3B1RM7NJg0fdohcHD91l8XrvzpUA-Wxc0BEjtii2zHpLXQJdTDzYwluNzuWonGpAx4h7ms8mtfu2-m_FniEC3T789Ars8dA5uhKNQD1jahfbsAlveczv7oKGumCd4JY1nZWtX0tWkLudmzKMrANZosxpK79LrY&amp;__tn__=*NK-R" TargetMode="External"/><Relationship Id="rId4" Type="http://schemas.openxmlformats.org/officeDocument/2006/relationships/hyperlink" Target="https://www.facebook.com/hashtag/duhocnghe?__eep__=6&amp;__cft__%5b0%5d=AZUsPSsujSOLTgoGew9SqI3UkMFs6MFn49zCb3B1RM7NJg0fdohcHD91l8XrvzpUA-Wxc0BEjtii2zHpLXQJdTDzYwluNzuWonGpAx4h7ms8mtfu2-m_FniEC3T789Ars8dA5uhKNQD1jahfbsAlveczv7oKGumCd4JY1nZWtX0tWkLudmzKMrANZosxpK79LrY&amp;__tn__=*NK-R" TargetMode="External"/><Relationship Id="rId9" Type="http://schemas.openxmlformats.org/officeDocument/2006/relationships/hyperlink" Target="https://www.facebook.com/hashtag/xkld?__eep__=6&amp;__cft__%5b0%5d=AZUsPSsujSOLTgoGew9SqI3UkMFs6MFn49zCb3B1RM7NJg0fdohcHD91l8XrvzpUA-Wxc0BEjtii2zHpLXQJdTDzYwluNzuWonGpAx4h7ms8mtfu2-m_FniEC3T789Ars8dA5uhKNQD1jahfbsAlveczv7oKGumCd4JY1nZWtX0tWkLudmzKMrANZosxpK79LrY&amp;__tn__=*NK-R"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8" Type="http://schemas.openxmlformats.org/officeDocument/2006/relationships/hyperlink" Target="https://www.facebook.com/hashtag/hanquoc?__eep__=6&amp;__cft__%5b0%5d=AZUsPSsujSOLTgoGew9SqI3UkMFs6MFn49zCb3B1RM7NJg0fdohcHD91l8XrvzpUA-Wxc0BEjtii2zHpLXQJdTDzYwluNzuWonGpAx4h7ms8mtfu2-m_FniEC3T789Ars8dA5uhKNQD1jahfbsAlveczv7oKGumCd4JY1nZWtX0tWkLudmzKMrANZosxpK79LrY&amp;__tn__=*NK-R" TargetMode="External"/><Relationship Id="rId13" Type="http://schemas.openxmlformats.org/officeDocument/2006/relationships/image" Target="https://static.xx.fbcdn.net/images/emoji.php/v9/tf6/1/16/1f3e0.png" TargetMode="External"/><Relationship Id="rId3" Type="http://schemas.openxmlformats.org/officeDocument/2006/relationships/hyperlink" Target="https://www.facebook.com/hashtag/duhocbinhphuoc?__eep__=6&amp;__cft__%5b0%5d=AZUsPSsujSOLTgoGew9SqI3UkMFs6MFn49zCb3B1RM7NJg0fdohcHD91l8XrvzpUA-Wxc0BEjtii2zHpLXQJdTDzYwluNzuWonGpAx4h7ms8mtfu2-m_FniEC3T789Ars8dA5uhKNQD1jahfbsAlveczv7oKGumCd4JY1nZWtX0tWkLudmzKMrANZosxpK79LrY&amp;__tn__=*NK-R" TargetMode="External"/><Relationship Id="rId7" Type="http://schemas.openxmlformats.org/officeDocument/2006/relationships/hyperlink" Target="https://www.facebook.com/hashtag/duhochan?__eep__=6&amp;__cft__%5b0%5d=AZUsPSsujSOLTgoGew9SqI3UkMFs6MFn49zCb3B1RM7NJg0fdohcHD91l8XrvzpUA-Wxc0BEjtii2zHpLXQJdTDzYwluNzuWonGpAx4h7ms8mtfu2-m_FniEC3T789Ars8dA5uhKNQD1jahfbsAlveczv7oKGumCd4JY1nZWtX0tWkLudmzKMrANZosxpK79LrY&amp;__tn__=*NK-R" TargetMode="External"/><Relationship Id="rId12" Type="http://schemas.openxmlformats.org/officeDocument/2006/relationships/image" Target="../media/image1.png"/><Relationship Id="rId2" Type="http://schemas.openxmlformats.org/officeDocument/2006/relationships/hyperlink" Target="https://duhocbinhphuoc.edu.vn/" TargetMode="External"/><Relationship Id="rId1" Type="http://schemas.openxmlformats.org/officeDocument/2006/relationships/slideLayout" Target="../slideLayouts/slideLayout2.xml"/><Relationship Id="rId6" Type="http://schemas.openxmlformats.org/officeDocument/2006/relationships/hyperlink" Target="https://www.facebook.com/hashtag/duhocduc?__eep__=6&amp;__cft__%5b0%5d=AZUsPSsujSOLTgoGew9SqI3UkMFs6MFn49zCb3B1RM7NJg0fdohcHD91l8XrvzpUA-Wxc0BEjtii2zHpLXQJdTDzYwluNzuWonGpAx4h7ms8mtfu2-m_FniEC3T789Ars8dA5uhKNQD1jahfbsAlveczv7oKGumCd4JY1nZWtX0tWkLudmzKMrANZosxpK79LrY&amp;__tn__=*NK-R" TargetMode="External"/><Relationship Id="rId11" Type="http://schemas.openxmlformats.org/officeDocument/2006/relationships/hyperlink" Target="https://www.facebook.com/hashtag/duhoc?__eep__=6&amp;__cft__%5b0%5d=AZUsPSsujSOLTgoGew9SqI3UkMFs6MFn49zCb3B1RM7NJg0fdohcHD91l8XrvzpUA-Wxc0BEjtii2zHpLXQJdTDzYwluNzuWonGpAx4h7ms8mtfu2-m_FniEC3T789Ars8dA5uhKNQD1jahfbsAlveczv7oKGumCd4JY1nZWtX0tWkLudmzKMrANZosxpK79LrY&amp;__tn__=*NK-R" TargetMode="External"/><Relationship Id="rId5" Type="http://schemas.openxmlformats.org/officeDocument/2006/relationships/hyperlink" Target="https://www.facebook.com/hashtag/duhocthuchanh?__eep__=6&amp;__cft__%5b0%5d=AZUsPSsujSOLTgoGew9SqI3UkMFs6MFn49zCb3B1RM7NJg0fdohcHD91l8XrvzpUA-Wxc0BEjtii2zHpLXQJdTDzYwluNzuWonGpAx4h7ms8mtfu2-m_FniEC3T789Ars8dA5uhKNQD1jahfbsAlveczv7oKGumCd4JY1nZWtX0tWkLudmzKMrANZosxpK79LrY&amp;__tn__=*NK-R" TargetMode="External"/><Relationship Id="rId15" Type="http://schemas.openxmlformats.org/officeDocument/2006/relationships/image" Target="https://static.xx.fbcdn.net/images/emoji.php/v9/t22/1/16/260e.png" TargetMode="External"/><Relationship Id="rId10" Type="http://schemas.openxmlformats.org/officeDocument/2006/relationships/hyperlink" Target="https://www.facebook.com/hashtag/tuvanhocnghe?__eep__=6&amp;__cft__%5b0%5d=AZUsPSsujSOLTgoGew9SqI3UkMFs6MFn49zCb3B1RM7NJg0fdohcHD91l8XrvzpUA-Wxc0BEjtii2zHpLXQJdTDzYwluNzuWonGpAx4h7ms8mtfu2-m_FniEC3T789Ars8dA5uhKNQD1jahfbsAlveczv7oKGumCd4JY1nZWtX0tWkLudmzKMrANZosxpK79LrY&amp;__tn__=*NK-R" TargetMode="External"/><Relationship Id="rId4" Type="http://schemas.openxmlformats.org/officeDocument/2006/relationships/hyperlink" Target="https://www.facebook.com/hashtag/duhocnghe?__eep__=6&amp;__cft__%5b0%5d=AZUsPSsujSOLTgoGew9SqI3UkMFs6MFn49zCb3B1RM7NJg0fdohcHD91l8XrvzpUA-Wxc0BEjtii2zHpLXQJdTDzYwluNzuWonGpAx4h7ms8mtfu2-m_FniEC3T789Ars8dA5uhKNQD1jahfbsAlveczv7oKGumCd4JY1nZWtX0tWkLudmzKMrANZosxpK79LrY&amp;__tn__=*NK-R" TargetMode="External"/><Relationship Id="rId9" Type="http://schemas.openxmlformats.org/officeDocument/2006/relationships/hyperlink" Target="https://www.facebook.com/hashtag/xkld?__eep__=6&amp;__cft__%5b0%5d=AZUsPSsujSOLTgoGew9SqI3UkMFs6MFn49zCb3B1RM7NJg0fdohcHD91l8XrvzpUA-Wxc0BEjtii2zHpLXQJdTDzYwluNzuWonGpAx4h7ms8mtfu2-m_FniEC3T789Ars8dA5uhKNQD1jahfbsAlveczv7oKGumCd4JY1nZWtX0tWkLudmzKMrANZosxpK79LrY&amp;__tn__=*NK-R" TargetMode="External"/><Relationship Id="rId14" Type="http://schemas.openxmlformats.org/officeDocument/2006/relationships/image" Target="../media/image2.png"/></Relationships>
</file>

<file path=ppt/slides/_rels/slide4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42.xml.rels><?xml version="1.0" encoding="UTF-8" standalone="yes"?>
<Relationships xmlns="http://schemas.openxmlformats.org/package/2006/relationships"><Relationship Id="rId3" Type="http://schemas.openxmlformats.org/officeDocument/2006/relationships/hyperlink" Target="https://duhocbinhphuoc.edu.vn/?fbclid=IwAR1Nm18Bp_Mud1LGuUgAajLC3SHP67v1eZJwGKRKcTzmMhNyBUqI4SKhIyk" TargetMode="External"/><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4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8.jpg"/><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4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48.jpg"/><Relationship Id="rId1" Type="http://schemas.openxmlformats.org/officeDocument/2006/relationships/slideLayout" Target="../slideLayouts/slideLayout2.xml"/><Relationship Id="rId4" Type="http://schemas.openxmlformats.org/officeDocument/2006/relationships/image" Target="../media/image50.jpg"/></Relationships>
</file>

<file path=ppt/slides/_rels/slide47.xml.rels><?xml version="1.0" encoding="UTF-8" standalone="yes"?>
<Relationships xmlns="http://schemas.openxmlformats.org/package/2006/relationships"><Relationship Id="rId3" Type="http://schemas.openxmlformats.org/officeDocument/2006/relationships/hyperlink" Target="https://duhocbinhphuoc.edu.vn/?fbclid=IwAR1Nm18Bp_Mud1LGuUgAajLC3SHP67v1eZJwGKRKcTzmMhNyBUqI4SKhIyk" TargetMode="External"/><Relationship Id="rId2" Type="http://schemas.openxmlformats.org/officeDocument/2006/relationships/image" Target="../media/image51.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4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6.jpg"/><Relationship Id="rId4" Type="http://schemas.openxmlformats.org/officeDocument/2006/relationships/hyperlink" Target="https://duhocbinhphuoc.edu.vn/?fbclid=IwAR1Nm18Bp_Mud1LGuUgAajLC3SHP67v1eZJwGKRKcTzmMhNyBUqI4SKhIyk" TargetMode="External"/></Relationships>
</file>

<file path=ppt/slides/_rels/slide49.xml.rels><?xml version="1.0" encoding="UTF-8" standalone="yes"?>
<Relationships xmlns="http://schemas.openxmlformats.org/package/2006/relationships"><Relationship Id="rId3" Type="http://schemas.openxmlformats.org/officeDocument/2006/relationships/hyperlink" Target="https://duhocbinhphuoc.edu.vn/?fbclid=IwAR1Nm18Bp_Mud1LGuUgAajLC3SHP67v1eZJwGKRKcTzmMhNyBUqI4SKhIyk" TargetMode="External"/><Relationship Id="rId2" Type="http://schemas.openxmlformats.org/officeDocument/2006/relationships/image" Target="../media/image52.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4526" y="648268"/>
            <a:ext cx="10235820" cy="6209732"/>
          </a:xfrm>
          <a:ln/>
        </p:spPr>
        <p:style>
          <a:lnRef idx="1">
            <a:schemeClr val="accent4"/>
          </a:lnRef>
          <a:fillRef idx="2">
            <a:schemeClr val="accent4"/>
          </a:fillRef>
          <a:effectRef idx="1">
            <a:schemeClr val="accent4"/>
          </a:effectRef>
          <a:fontRef idx="minor">
            <a:schemeClr val="dk1"/>
          </a:fontRef>
        </p:style>
        <p:txBody>
          <a:bodyPr>
            <a:noAutofit/>
          </a:bodyPr>
          <a:lstStyle/>
          <a:p>
            <a:pPr lvl="0" algn="l" eaLnBrk="0" fontAlgn="base" hangingPunct="0">
              <a:lnSpc>
                <a:spcPct val="100000"/>
              </a:lnSpc>
              <a:spcAft>
                <a:spcPct val="0"/>
              </a:spcAft>
            </a:pPr>
            <a:r>
              <a:rPr lang="en-US" sz="2000" dirty="0" smtClean="0">
                <a:solidFill>
                  <a:srgbClr val="FF0000"/>
                </a:solidFill>
              </a:rPr>
              <a:t/>
            </a:r>
            <a:br>
              <a:rPr lang="en-US" sz="2000" dirty="0" smtClean="0">
                <a:solidFill>
                  <a:srgbClr val="FF0000"/>
                </a:solidFill>
              </a:rPr>
            </a:br>
            <a:r>
              <a:rPr lang="en-US" sz="2000" dirty="0">
                <a:solidFill>
                  <a:srgbClr val="FF0000"/>
                </a:solidFill>
              </a:rPr>
              <a:t/>
            </a:r>
            <a:br>
              <a:rPr lang="en-US" sz="2000" dirty="0">
                <a:solidFill>
                  <a:srgbClr val="FF0000"/>
                </a:solidFill>
              </a:rPr>
            </a:br>
            <a:r>
              <a:rPr lang="en-US" sz="2000" dirty="0" smtClean="0">
                <a:solidFill>
                  <a:srgbClr val="FF0000"/>
                </a:solidFill>
              </a:rPr>
              <a:t/>
            </a:r>
            <a:br>
              <a:rPr lang="en-US" sz="2000" dirty="0" smtClean="0">
                <a:solidFill>
                  <a:srgbClr val="FF0000"/>
                </a:solidFill>
              </a:rPr>
            </a:br>
            <a:r>
              <a:rPr lang="en-US" sz="2000" dirty="0">
                <a:solidFill>
                  <a:srgbClr val="FF0000"/>
                </a:solidFill>
              </a:rPr>
              <a:t/>
            </a:r>
            <a:br>
              <a:rPr lang="en-US" sz="2000" dirty="0">
                <a:solidFill>
                  <a:srgbClr val="FF0000"/>
                </a:solidFill>
              </a:rPr>
            </a:br>
            <a:r>
              <a:rPr lang="en-US" sz="2000" dirty="0" smtClean="0">
                <a:solidFill>
                  <a:srgbClr val="FF0000"/>
                </a:solidFill>
              </a:rPr>
              <a:t/>
            </a:r>
            <a:br>
              <a:rPr lang="en-US" sz="2000" dirty="0" smtClean="0">
                <a:solidFill>
                  <a:srgbClr val="FF0000"/>
                </a:solidFill>
              </a:rPr>
            </a:br>
            <a:r>
              <a:rPr lang="en-US" sz="2000" dirty="0">
                <a:solidFill>
                  <a:srgbClr val="FF0000"/>
                </a:solidFill>
              </a:rPr>
              <a:t/>
            </a:r>
            <a:br>
              <a:rPr lang="en-US" sz="2000" dirty="0">
                <a:solidFill>
                  <a:srgbClr val="FF0000"/>
                </a:solidFill>
              </a:rPr>
            </a:br>
            <a:r>
              <a:rPr lang="en-US" sz="2000" dirty="0" smtClean="0">
                <a:solidFill>
                  <a:srgbClr val="FF0000"/>
                </a:solidFill>
              </a:rPr>
              <a:t/>
            </a:r>
            <a:br>
              <a:rPr lang="en-US" sz="2000" dirty="0" smtClean="0">
                <a:solidFill>
                  <a:srgbClr val="FF0000"/>
                </a:solidFill>
              </a:rPr>
            </a:br>
            <a:r>
              <a:rPr lang="en-US" sz="2000" dirty="0" smtClean="0">
                <a:solidFill>
                  <a:srgbClr val="FF0000"/>
                </a:solidFill>
              </a:rPr>
              <a:t/>
            </a:r>
            <a:br>
              <a:rPr lang="en-US" sz="2000" dirty="0" smtClean="0">
                <a:solidFill>
                  <a:srgbClr val="FF0000"/>
                </a:solidFill>
              </a:rPr>
            </a:br>
            <a:r>
              <a:rPr lang="en-US" sz="2000" dirty="0">
                <a:solidFill>
                  <a:srgbClr val="FF0000"/>
                </a:solidFill>
              </a:rPr>
              <a:t/>
            </a:r>
            <a:br>
              <a:rPr lang="en-US" sz="2000" dirty="0">
                <a:solidFill>
                  <a:srgbClr val="FF0000"/>
                </a:solidFill>
              </a:rPr>
            </a:br>
            <a:r>
              <a:rPr lang="en-US" sz="2000" dirty="0" smtClean="0">
                <a:solidFill>
                  <a:srgbClr val="FF0000"/>
                </a:solidFill>
              </a:rPr>
              <a:t/>
            </a:r>
            <a:br>
              <a:rPr lang="en-US" sz="2000" dirty="0" smtClean="0">
                <a:solidFill>
                  <a:srgbClr val="FF0000"/>
                </a:solidFill>
              </a:rPr>
            </a:br>
            <a:r>
              <a:rPr lang="en-US" sz="2000" dirty="0">
                <a:solidFill>
                  <a:srgbClr val="FF0000"/>
                </a:solidFill>
              </a:rPr>
              <a:t/>
            </a:r>
            <a:br>
              <a:rPr lang="en-US" sz="2000" dirty="0">
                <a:solidFill>
                  <a:srgbClr val="FF0000"/>
                </a:solidFill>
              </a:rPr>
            </a:br>
            <a:r>
              <a:rPr lang="en-US" sz="2000" dirty="0" smtClean="0">
                <a:solidFill>
                  <a:srgbClr val="FF0000"/>
                </a:solidFill>
              </a:rPr>
              <a:t/>
            </a:r>
            <a:br>
              <a:rPr lang="en-US" sz="2000" dirty="0" smtClean="0">
                <a:solidFill>
                  <a:srgbClr val="FF0000"/>
                </a:solidFill>
              </a:rPr>
            </a:br>
            <a:r>
              <a:rPr lang="en-US" sz="2000" dirty="0">
                <a:solidFill>
                  <a:srgbClr val="FF0000"/>
                </a:solidFill>
              </a:rPr>
              <a:t/>
            </a:r>
            <a:br>
              <a:rPr lang="en-US" sz="2000" dirty="0">
                <a:solidFill>
                  <a:srgbClr val="FF0000"/>
                </a:solidFill>
              </a:rPr>
            </a:br>
            <a:r>
              <a:rPr lang="en-US" sz="2000" dirty="0" smtClean="0">
                <a:solidFill>
                  <a:srgbClr val="FF0000"/>
                </a:solidFill>
              </a:rPr>
              <a:t/>
            </a:r>
            <a:br>
              <a:rPr lang="en-US" sz="2000" dirty="0" smtClean="0">
                <a:solidFill>
                  <a:srgbClr val="FF0000"/>
                </a:solidFill>
              </a:rPr>
            </a:br>
            <a:r>
              <a:rPr lang="en-US" sz="2000" dirty="0">
                <a:solidFill>
                  <a:srgbClr val="FF0000"/>
                </a:solidFill>
              </a:rPr>
              <a:t/>
            </a:r>
            <a:br>
              <a:rPr lang="en-US" sz="2000" dirty="0">
                <a:solidFill>
                  <a:srgbClr val="FF0000"/>
                </a:solidFill>
              </a:rPr>
            </a:br>
            <a:r>
              <a:rPr lang="en-US" sz="2000" dirty="0" smtClean="0">
                <a:solidFill>
                  <a:srgbClr val="FF0000"/>
                </a:solidFill>
              </a:rPr>
              <a:t/>
            </a:r>
            <a:br>
              <a:rPr lang="en-US" sz="2000" dirty="0" smtClean="0">
                <a:solidFill>
                  <a:srgbClr val="FF0000"/>
                </a:solidFill>
              </a:rPr>
            </a:br>
            <a:r>
              <a:rPr lang="en-US" sz="2000" dirty="0">
                <a:solidFill>
                  <a:srgbClr val="FF0000"/>
                </a:solidFill>
              </a:rPr>
              <a:t/>
            </a:r>
            <a:br>
              <a:rPr lang="en-US" sz="2000" dirty="0">
                <a:solidFill>
                  <a:srgbClr val="FF0000"/>
                </a:solidFill>
              </a:rPr>
            </a:br>
            <a:r>
              <a:rPr lang="en-US" sz="2000" dirty="0" smtClean="0">
                <a:solidFill>
                  <a:srgbClr val="FF0000"/>
                </a:solidFill>
              </a:rPr>
              <a:t/>
            </a:r>
            <a:br>
              <a:rPr lang="en-US" sz="2000" dirty="0" smtClean="0">
                <a:solidFill>
                  <a:srgbClr val="FF0000"/>
                </a:solidFill>
              </a:rPr>
            </a:br>
            <a:r>
              <a:rPr lang="en-US" sz="2000" dirty="0">
                <a:solidFill>
                  <a:srgbClr val="FF0000"/>
                </a:solidFill>
              </a:rPr>
              <a:t/>
            </a:r>
            <a:br>
              <a:rPr lang="en-US" sz="2000" dirty="0">
                <a:solidFill>
                  <a:srgbClr val="FF0000"/>
                </a:solidFill>
              </a:rPr>
            </a:br>
            <a:r>
              <a:rPr lang="en-US" sz="2000" dirty="0" smtClean="0">
                <a:solidFill>
                  <a:srgbClr val="FF0000"/>
                </a:solidFill>
              </a:rPr>
              <a:t/>
            </a:r>
            <a:br>
              <a:rPr lang="en-US" sz="2000" dirty="0" smtClean="0">
                <a:solidFill>
                  <a:srgbClr val="FF0000"/>
                </a:solidFill>
              </a:rPr>
            </a:br>
            <a:r>
              <a:rPr lang="en-US" sz="2000" dirty="0">
                <a:solidFill>
                  <a:srgbClr val="FF0000"/>
                </a:solidFill>
              </a:rPr>
              <a:t/>
            </a:r>
            <a:br>
              <a:rPr lang="en-US" sz="2000" dirty="0">
                <a:solidFill>
                  <a:srgbClr val="FF0000"/>
                </a:solidFill>
              </a:rPr>
            </a:br>
            <a:r>
              <a:rPr lang="en-US" sz="2400" dirty="0" smtClean="0">
                <a:solidFill>
                  <a:srgbClr val="FF0000"/>
                </a:solidFill>
                <a:latin typeface="Times New Roman" panose="02020603050405020304" pitchFamily="18" charset="0"/>
                <a:cs typeface="Times New Roman" panose="02020603050405020304" pitchFamily="18" charset="0"/>
              </a:rPr>
              <a:t>CÁC BẠN CÓ ĐAM MÊ VỀ CÔNG VIỆC - ĐI KIẾM TIỀN TẠI NHẬT BẢN</a:t>
            </a:r>
            <a:br>
              <a:rPr lang="en-US" sz="2400" dirty="0" smtClean="0">
                <a:solidFill>
                  <a:srgbClr val="FF0000"/>
                </a:solidFill>
                <a:latin typeface="Times New Roman" panose="02020603050405020304" pitchFamily="18" charset="0"/>
                <a:cs typeface="Times New Roman" panose="02020603050405020304" pitchFamily="18" charset="0"/>
              </a:rPr>
            </a:br>
            <a:r>
              <a:rPr lang="en-US" sz="2400" dirty="0" smtClean="0">
                <a:solidFill>
                  <a:schemeClr val="accent5"/>
                </a:solidFill>
                <a:latin typeface="Times New Roman" panose="02020603050405020304" pitchFamily="18" charset="0"/>
                <a:cs typeface="Times New Roman" panose="02020603050405020304" pitchFamily="18" charset="0"/>
              </a:rPr>
              <a:t>ĐỘ TUỔI: TỪ 18 ĐẾN 45 CẢ NAM VÀ NỮ,</a:t>
            </a:r>
            <a:br>
              <a:rPr lang="en-US" sz="2400" dirty="0" smtClean="0">
                <a:solidFill>
                  <a:schemeClr val="accent5"/>
                </a:solidFill>
                <a:latin typeface="Times New Roman" panose="02020603050405020304" pitchFamily="18" charset="0"/>
                <a:cs typeface="Times New Roman" panose="02020603050405020304" pitchFamily="18" charset="0"/>
              </a:rPr>
            </a:br>
            <a:r>
              <a:rPr lang="en-US" sz="2000" dirty="0" smtClean="0">
                <a:solidFill>
                  <a:srgbClr val="7030A0"/>
                </a:solidFill>
                <a:latin typeface="Times New Roman" panose="02020603050405020304" pitchFamily="18" charset="0"/>
                <a:cs typeface="Times New Roman" panose="02020603050405020304" pitchFamily="18" charset="0"/>
              </a:rPr>
              <a:t>1, </a:t>
            </a:r>
            <a:r>
              <a:rPr lang="en-US" sz="2000" b="1" dirty="0" err="1" smtClean="0">
                <a:solidFill>
                  <a:srgbClr val="7030A0"/>
                </a:solidFill>
                <a:latin typeface="Times New Roman" panose="02020603050405020304" pitchFamily="18" charset="0"/>
                <a:cs typeface="Times New Roman" panose="02020603050405020304" pitchFamily="18" charset="0"/>
              </a:rPr>
              <a:t>Hàn</a:t>
            </a:r>
            <a:r>
              <a:rPr lang="en-US" sz="2000" b="1" dirty="0" smtClean="0">
                <a:solidFill>
                  <a:srgbClr val="7030A0"/>
                </a:solidFill>
                <a:latin typeface="Times New Roman" panose="02020603050405020304" pitchFamily="18" charset="0"/>
                <a:cs typeface="Times New Roman" panose="02020603050405020304" pitchFamily="18" charset="0"/>
              </a:rPr>
              <a:t>, </a:t>
            </a:r>
            <a:r>
              <a:rPr lang="en-US" sz="2000" b="1" dirty="0" err="1" smtClean="0">
                <a:solidFill>
                  <a:srgbClr val="7030A0"/>
                </a:solidFill>
                <a:latin typeface="Times New Roman" panose="02020603050405020304" pitchFamily="18" charset="0"/>
                <a:cs typeface="Times New Roman" panose="02020603050405020304" pitchFamily="18" charset="0"/>
              </a:rPr>
              <a:t>Hàn</a:t>
            </a:r>
            <a:r>
              <a:rPr lang="en-US" sz="2000" b="1" dirty="0" smtClean="0">
                <a:solidFill>
                  <a:srgbClr val="7030A0"/>
                </a:solidFill>
                <a:latin typeface="Times New Roman" panose="02020603050405020304" pitchFamily="18" charset="0"/>
                <a:cs typeface="Times New Roman" panose="02020603050405020304" pitchFamily="18" charset="0"/>
              </a:rPr>
              <a:t> </a:t>
            </a:r>
            <a:r>
              <a:rPr lang="en-US" sz="2000" b="1" dirty="0" err="1" smtClean="0">
                <a:solidFill>
                  <a:srgbClr val="7030A0"/>
                </a:solidFill>
                <a:latin typeface="Times New Roman" panose="02020603050405020304" pitchFamily="18" charset="0"/>
                <a:cs typeface="Times New Roman" panose="02020603050405020304" pitchFamily="18" charset="0"/>
              </a:rPr>
              <a:t>bán</a:t>
            </a:r>
            <a:r>
              <a:rPr lang="en-US" sz="2000" b="1" dirty="0" smtClean="0">
                <a:solidFill>
                  <a:srgbClr val="7030A0"/>
                </a:solidFill>
                <a:latin typeface="Times New Roman" panose="02020603050405020304" pitchFamily="18" charset="0"/>
                <a:cs typeface="Times New Roman" panose="02020603050405020304" pitchFamily="18" charset="0"/>
              </a:rPr>
              <a:t> </a:t>
            </a:r>
            <a:r>
              <a:rPr lang="en-US" sz="2000" b="1" dirty="0" err="1" smtClean="0">
                <a:solidFill>
                  <a:srgbClr val="7030A0"/>
                </a:solidFill>
                <a:latin typeface="Times New Roman" panose="02020603050405020304" pitchFamily="18" charset="0"/>
                <a:cs typeface="Times New Roman" panose="02020603050405020304" pitchFamily="18" charset="0"/>
              </a:rPr>
              <a:t>tự</a:t>
            </a:r>
            <a:r>
              <a:rPr lang="en-US" sz="2000" b="1" dirty="0" smtClean="0">
                <a:solidFill>
                  <a:srgbClr val="7030A0"/>
                </a:solidFill>
                <a:latin typeface="Times New Roman" panose="02020603050405020304" pitchFamily="18" charset="0"/>
                <a:cs typeface="Times New Roman" panose="02020603050405020304" pitchFamily="18" charset="0"/>
              </a:rPr>
              <a:t> </a:t>
            </a:r>
            <a:r>
              <a:rPr lang="en-US" sz="2000" b="1" dirty="0" err="1" smtClean="0">
                <a:solidFill>
                  <a:srgbClr val="7030A0"/>
                </a:solidFill>
                <a:latin typeface="Times New Roman" panose="02020603050405020304" pitchFamily="18" charset="0"/>
                <a:cs typeface="Times New Roman" panose="02020603050405020304" pitchFamily="18" charset="0"/>
              </a:rPr>
              <a:t>động</a:t>
            </a:r>
            <a:r>
              <a:rPr lang="en-US" sz="2000" b="1" dirty="0">
                <a:solidFill>
                  <a:srgbClr val="7030A0"/>
                </a:solidFill>
                <a:latin typeface="Times New Roman" panose="02020603050405020304" pitchFamily="18" charset="0"/>
                <a:cs typeface="Times New Roman" panose="02020603050405020304" pitchFamily="18" charset="0"/>
              </a:rPr>
              <a:t>.</a:t>
            </a:r>
            <a:r>
              <a:rPr lang="en-US" sz="2000" b="1" dirty="0" smtClean="0">
                <a:solidFill>
                  <a:srgbClr val="7030A0"/>
                </a:solidFill>
                <a:latin typeface="Times New Roman" panose="02020603050405020304" pitchFamily="18" charset="0"/>
                <a:cs typeface="Times New Roman" panose="02020603050405020304" pitchFamily="18" charset="0"/>
              </a:rPr>
              <a:t/>
            </a:r>
            <a:br>
              <a:rPr lang="en-US" sz="2000" b="1" dirty="0" smtClean="0">
                <a:solidFill>
                  <a:srgbClr val="7030A0"/>
                </a:solidFill>
                <a:latin typeface="Times New Roman" panose="02020603050405020304" pitchFamily="18" charset="0"/>
                <a:cs typeface="Times New Roman" panose="02020603050405020304" pitchFamily="18" charset="0"/>
              </a:rPr>
            </a:br>
            <a:r>
              <a:rPr lang="en-US" sz="2000" b="1" dirty="0" smtClean="0">
                <a:solidFill>
                  <a:srgbClr val="7030A0"/>
                </a:solidFill>
                <a:latin typeface="Times New Roman" panose="02020603050405020304" pitchFamily="18" charset="0"/>
                <a:cs typeface="Times New Roman" panose="02020603050405020304" pitchFamily="18" charset="0"/>
              </a:rPr>
              <a:t>2, </a:t>
            </a:r>
            <a:r>
              <a:rPr lang="en-US" sz="2000" b="1" dirty="0" err="1" smtClean="0">
                <a:solidFill>
                  <a:srgbClr val="7030A0"/>
                </a:solidFill>
                <a:latin typeface="Times New Roman" panose="02020603050405020304" pitchFamily="18" charset="0"/>
                <a:cs typeface="Times New Roman" panose="02020603050405020304" pitchFamily="18" charset="0"/>
              </a:rPr>
              <a:t>Xây</a:t>
            </a:r>
            <a:r>
              <a:rPr lang="en-US" sz="2000" b="1" dirty="0" smtClean="0">
                <a:solidFill>
                  <a:srgbClr val="7030A0"/>
                </a:solidFill>
                <a:latin typeface="Times New Roman" panose="02020603050405020304" pitchFamily="18" charset="0"/>
                <a:cs typeface="Times New Roman" panose="02020603050405020304" pitchFamily="18" charset="0"/>
              </a:rPr>
              <a:t> </a:t>
            </a:r>
            <a:r>
              <a:rPr lang="en-US" sz="2000" b="1" dirty="0" err="1" smtClean="0">
                <a:solidFill>
                  <a:srgbClr val="7030A0"/>
                </a:solidFill>
                <a:latin typeface="Times New Roman" panose="02020603050405020304" pitchFamily="18" charset="0"/>
                <a:cs typeface="Times New Roman" panose="02020603050405020304" pitchFamily="18" charset="0"/>
              </a:rPr>
              <a:t>dựng</a:t>
            </a:r>
            <a:r>
              <a:rPr lang="en-US" sz="2000" b="1" dirty="0" smtClean="0">
                <a:solidFill>
                  <a:srgbClr val="7030A0"/>
                </a:solidFill>
                <a:latin typeface="Times New Roman" panose="02020603050405020304" pitchFamily="18" charset="0"/>
                <a:cs typeface="Times New Roman" panose="02020603050405020304" pitchFamily="18" charset="0"/>
              </a:rPr>
              <a:t>, </a:t>
            </a:r>
            <a:r>
              <a:rPr lang="en-US" sz="2000" b="1" dirty="0" err="1" smtClean="0">
                <a:solidFill>
                  <a:srgbClr val="7030A0"/>
                </a:solidFill>
                <a:latin typeface="Times New Roman" panose="02020603050405020304" pitchFamily="18" charset="0"/>
                <a:cs typeface="Times New Roman" panose="02020603050405020304" pitchFamily="18" charset="0"/>
              </a:rPr>
              <a:t>hệ</a:t>
            </a:r>
            <a:r>
              <a:rPr lang="en-US" sz="2000" b="1" dirty="0" smtClean="0">
                <a:solidFill>
                  <a:srgbClr val="7030A0"/>
                </a:solidFill>
                <a:latin typeface="Times New Roman" panose="02020603050405020304" pitchFamily="18" charset="0"/>
                <a:cs typeface="Times New Roman" panose="02020603050405020304" pitchFamily="18" charset="0"/>
              </a:rPr>
              <a:t> </a:t>
            </a:r>
            <a:r>
              <a:rPr lang="en-US" sz="2000" b="1" dirty="0" err="1" smtClean="0">
                <a:solidFill>
                  <a:srgbClr val="7030A0"/>
                </a:solidFill>
                <a:latin typeface="Times New Roman" panose="02020603050405020304" pitchFamily="18" charset="0"/>
                <a:cs typeface="Times New Roman" panose="02020603050405020304" pitchFamily="18" charset="0"/>
              </a:rPr>
              <a:t>thống</a:t>
            </a:r>
            <a:r>
              <a:rPr lang="en-US" sz="2000" b="1" dirty="0" smtClean="0">
                <a:solidFill>
                  <a:srgbClr val="7030A0"/>
                </a:solidFill>
                <a:latin typeface="Times New Roman" panose="02020603050405020304" pitchFamily="18" charset="0"/>
                <a:cs typeface="Times New Roman" panose="02020603050405020304" pitchFamily="18" charset="0"/>
              </a:rPr>
              <a:t> </a:t>
            </a:r>
            <a:r>
              <a:rPr lang="en-US" sz="2000" b="1" dirty="0" err="1" smtClean="0">
                <a:solidFill>
                  <a:srgbClr val="7030A0"/>
                </a:solidFill>
                <a:latin typeface="Times New Roman" panose="02020603050405020304" pitchFamily="18" charset="0"/>
                <a:cs typeface="Times New Roman" panose="02020603050405020304" pitchFamily="18" charset="0"/>
              </a:rPr>
              <a:t>khách</a:t>
            </a:r>
            <a:r>
              <a:rPr lang="en-US" sz="2000" b="1" dirty="0" smtClean="0">
                <a:solidFill>
                  <a:srgbClr val="7030A0"/>
                </a:solidFill>
                <a:latin typeface="Times New Roman" panose="02020603050405020304" pitchFamily="18" charset="0"/>
                <a:cs typeface="Times New Roman" panose="02020603050405020304" pitchFamily="18" charset="0"/>
              </a:rPr>
              <a:t> </a:t>
            </a:r>
            <a:r>
              <a:rPr lang="en-US" sz="2000" b="1" dirty="0" err="1" smtClean="0">
                <a:solidFill>
                  <a:srgbClr val="7030A0"/>
                </a:solidFill>
                <a:latin typeface="Times New Roman" panose="02020603050405020304" pitchFamily="18" charset="0"/>
                <a:cs typeface="Times New Roman" panose="02020603050405020304" pitchFamily="18" charset="0"/>
              </a:rPr>
              <a:t>sạn</a:t>
            </a:r>
            <a:r>
              <a:rPr lang="en-US" sz="2000" b="1" dirty="0" smtClean="0">
                <a:solidFill>
                  <a:srgbClr val="7030A0"/>
                </a:solidFill>
                <a:latin typeface="Times New Roman" panose="02020603050405020304" pitchFamily="18" charset="0"/>
                <a:cs typeface="Times New Roman" panose="02020603050405020304" pitchFamily="18" charset="0"/>
              </a:rPr>
              <a:t>, </a:t>
            </a:r>
            <a:r>
              <a:rPr lang="en-US" sz="2000" b="1" dirty="0" err="1" smtClean="0">
                <a:solidFill>
                  <a:srgbClr val="7030A0"/>
                </a:solidFill>
                <a:latin typeface="Times New Roman" panose="02020603050405020304" pitchFamily="18" charset="0"/>
                <a:cs typeface="Times New Roman" panose="02020603050405020304" pitchFamily="18" charset="0"/>
              </a:rPr>
              <a:t>đổ</a:t>
            </a:r>
            <a:r>
              <a:rPr lang="en-US" sz="2000" b="1" dirty="0" smtClean="0">
                <a:solidFill>
                  <a:srgbClr val="7030A0"/>
                </a:solidFill>
                <a:latin typeface="Times New Roman" panose="02020603050405020304" pitchFamily="18" charset="0"/>
                <a:cs typeface="Times New Roman" panose="02020603050405020304" pitchFamily="18" charset="0"/>
              </a:rPr>
              <a:t> </a:t>
            </a:r>
            <a:r>
              <a:rPr lang="en-US" sz="2000" b="1" dirty="0" err="1" smtClean="0">
                <a:solidFill>
                  <a:srgbClr val="7030A0"/>
                </a:solidFill>
                <a:latin typeface="Times New Roman" panose="02020603050405020304" pitchFamily="18" charset="0"/>
                <a:cs typeface="Times New Roman" panose="02020603050405020304" pitchFamily="18" charset="0"/>
              </a:rPr>
              <a:t>pê</a:t>
            </a:r>
            <a:r>
              <a:rPr lang="en-US" sz="2000" b="1" dirty="0" smtClean="0">
                <a:solidFill>
                  <a:srgbClr val="7030A0"/>
                </a:solidFill>
                <a:latin typeface="Times New Roman" panose="02020603050405020304" pitchFamily="18" charset="0"/>
                <a:cs typeface="Times New Roman" panose="02020603050405020304" pitchFamily="18" charset="0"/>
              </a:rPr>
              <a:t> </a:t>
            </a:r>
            <a:r>
              <a:rPr lang="en-US" sz="2000" b="1" dirty="0" err="1" smtClean="0">
                <a:solidFill>
                  <a:srgbClr val="7030A0"/>
                </a:solidFill>
                <a:latin typeface="Times New Roman" panose="02020603050405020304" pitchFamily="18" charset="0"/>
                <a:cs typeface="Times New Roman" panose="02020603050405020304" pitchFamily="18" charset="0"/>
              </a:rPr>
              <a:t>tông</a:t>
            </a:r>
            <a:r>
              <a:rPr lang="en-US" sz="2000" b="1" dirty="0">
                <a:solidFill>
                  <a:srgbClr val="7030A0"/>
                </a:solidFill>
                <a:latin typeface="Times New Roman" panose="02020603050405020304" pitchFamily="18" charset="0"/>
                <a:cs typeface="Times New Roman" panose="02020603050405020304" pitchFamily="18" charset="0"/>
              </a:rPr>
              <a:t>.</a:t>
            </a:r>
            <a:r>
              <a:rPr lang="en-US" sz="2000" b="1" dirty="0" smtClean="0">
                <a:solidFill>
                  <a:srgbClr val="7030A0"/>
                </a:solidFill>
                <a:latin typeface="Times New Roman" panose="02020603050405020304" pitchFamily="18" charset="0"/>
                <a:cs typeface="Times New Roman" panose="02020603050405020304" pitchFamily="18" charset="0"/>
              </a:rPr>
              <a:t/>
            </a:r>
            <a:br>
              <a:rPr lang="en-US" sz="2000" b="1" dirty="0" smtClean="0">
                <a:solidFill>
                  <a:srgbClr val="7030A0"/>
                </a:solidFill>
                <a:latin typeface="Times New Roman" panose="02020603050405020304" pitchFamily="18" charset="0"/>
                <a:cs typeface="Times New Roman" panose="02020603050405020304" pitchFamily="18" charset="0"/>
              </a:rPr>
            </a:br>
            <a:r>
              <a:rPr lang="en-US" sz="2000" b="1" dirty="0" smtClean="0">
                <a:solidFill>
                  <a:srgbClr val="7030A0"/>
                </a:solidFill>
                <a:latin typeface="Times New Roman" panose="02020603050405020304" pitchFamily="18" charset="0"/>
                <a:cs typeface="Times New Roman" panose="02020603050405020304" pitchFamily="18" charset="0"/>
              </a:rPr>
              <a:t>3, </a:t>
            </a:r>
            <a:r>
              <a:rPr lang="en-US" sz="2000" b="1" dirty="0" err="1" smtClean="0">
                <a:solidFill>
                  <a:srgbClr val="7030A0"/>
                </a:solidFill>
                <a:latin typeface="Times New Roman" panose="02020603050405020304" pitchFamily="18" charset="0"/>
                <a:cs typeface="Times New Roman" panose="02020603050405020304" pitchFamily="18" charset="0"/>
              </a:rPr>
              <a:t>Phân</a:t>
            </a:r>
            <a:r>
              <a:rPr lang="en-US" sz="2000" b="1" dirty="0" smtClean="0">
                <a:solidFill>
                  <a:srgbClr val="7030A0"/>
                </a:solidFill>
                <a:latin typeface="Times New Roman" panose="02020603050405020304" pitchFamily="18" charset="0"/>
                <a:cs typeface="Times New Roman" panose="02020603050405020304" pitchFamily="18" charset="0"/>
              </a:rPr>
              <a:t> </a:t>
            </a:r>
            <a:r>
              <a:rPr lang="en-US" sz="2000" b="1" dirty="0" err="1" smtClean="0">
                <a:solidFill>
                  <a:srgbClr val="7030A0"/>
                </a:solidFill>
                <a:latin typeface="Times New Roman" panose="02020603050405020304" pitchFamily="18" charset="0"/>
                <a:cs typeface="Times New Roman" panose="02020603050405020304" pitchFamily="18" charset="0"/>
              </a:rPr>
              <a:t>loại</a:t>
            </a:r>
            <a:r>
              <a:rPr lang="en-US" sz="2000" b="1" dirty="0" smtClean="0">
                <a:solidFill>
                  <a:srgbClr val="7030A0"/>
                </a:solidFill>
                <a:latin typeface="Times New Roman" panose="02020603050405020304" pitchFamily="18" charset="0"/>
                <a:cs typeface="Times New Roman" panose="02020603050405020304" pitchFamily="18" charset="0"/>
              </a:rPr>
              <a:t> </a:t>
            </a:r>
            <a:r>
              <a:rPr lang="en-US" sz="2000" b="1" dirty="0" err="1" smtClean="0">
                <a:solidFill>
                  <a:srgbClr val="7030A0"/>
                </a:solidFill>
                <a:latin typeface="Times New Roman" panose="02020603050405020304" pitchFamily="18" charset="0"/>
                <a:cs typeface="Times New Roman" panose="02020603050405020304" pitchFamily="18" charset="0"/>
              </a:rPr>
              <a:t>hoàng</a:t>
            </a:r>
            <a:r>
              <a:rPr lang="en-US" sz="2000" b="1" dirty="0" smtClean="0">
                <a:solidFill>
                  <a:srgbClr val="7030A0"/>
                </a:solidFill>
                <a:latin typeface="Times New Roman" panose="02020603050405020304" pitchFamily="18" charset="0"/>
                <a:cs typeface="Times New Roman" panose="02020603050405020304" pitchFamily="18" charset="0"/>
              </a:rPr>
              <a:t> </a:t>
            </a:r>
            <a:r>
              <a:rPr lang="en-US" sz="2000" b="1" dirty="0" err="1" smtClean="0">
                <a:solidFill>
                  <a:srgbClr val="7030A0"/>
                </a:solidFill>
                <a:latin typeface="Times New Roman" panose="02020603050405020304" pitchFamily="18" charset="0"/>
                <a:cs typeface="Times New Roman" panose="02020603050405020304" pitchFamily="18" charset="0"/>
              </a:rPr>
              <a:t>hóa</a:t>
            </a:r>
            <a:r>
              <a:rPr lang="en-US" sz="2000" b="1" dirty="0" smtClean="0">
                <a:solidFill>
                  <a:srgbClr val="7030A0"/>
                </a:solidFill>
                <a:latin typeface="Times New Roman" panose="02020603050405020304" pitchFamily="18" charset="0"/>
                <a:cs typeface="Times New Roman" panose="02020603050405020304" pitchFamily="18" charset="0"/>
              </a:rPr>
              <a:t> </a:t>
            </a:r>
            <a:r>
              <a:rPr lang="en-US" sz="2000" b="1" dirty="0" err="1" smtClean="0">
                <a:solidFill>
                  <a:srgbClr val="7030A0"/>
                </a:solidFill>
                <a:latin typeface="Times New Roman" panose="02020603050405020304" pitchFamily="18" charset="0"/>
                <a:cs typeface="Times New Roman" panose="02020603050405020304" pitchFamily="18" charset="0"/>
              </a:rPr>
              <a:t>trong</a:t>
            </a:r>
            <a:r>
              <a:rPr lang="en-US" sz="2000" b="1" dirty="0" smtClean="0">
                <a:solidFill>
                  <a:srgbClr val="7030A0"/>
                </a:solidFill>
                <a:latin typeface="Times New Roman" panose="02020603050405020304" pitchFamily="18" charset="0"/>
                <a:cs typeface="Times New Roman" panose="02020603050405020304" pitchFamily="18" charset="0"/>
              </a:rPr>
              <a:t> </a:t>
            </a:r>
            <a:r>
              <a:rPr lang="en-US" sz="2000" b="1" dirty="0" err="1" smtClean="0">
                <a:solidFill>
                  <a:srgbClr val="7030A0"/>
                </a:solidFill>
                <a:latin typeface="Times New Roman" panose="02020603050405020304" pitchFamily="18" charset="0"/>
                <a:cs typeface="Times New Roman" panose="02020603050405020304" pitchFamily="18" charset="0"/>
              </a:rPr>
              <a:t>sân</a:t>
            </a:r>
            <a:r>
              <a:rPr lang="en-US" sz="2000" b="1" dirty="0" smtClean="0">
                <a:solidFill>
                  <a:srgbClr val="7030A0"/>
                </a:solidFill>
                <a:latin typeface="Times New Roman" panose="02020603050405020304" pitchFamily="18" charset="0"/>
                <a:cs typeface="Times New Roman" panose="02020603050405020304" pitchFamily="18" charset="0"/>
              </a:rPr>
              <a:t> bay.</a:t>
            </a:r>
            <a:br>
              <a:rPr lang="en-US" sz="2000" b="1" dirty="0" smtClean="0">
                <a:solidFill>
                  <a:srgbClr val="7030A0"/>
                </a:solidFill>
                <a:latin typeface="Times New Roman" panose="02020603050405020304" pitchFamily="18" charset="0"/>
                <a:cs typeface="Times New Roman" panose="02020603050405020304" pitchFamily="18" charset="0"/>
              </a:rPr>
            </a:br>
            <a:r>
              <a:rPr lang="en-US" sz="2000" b="1" dirty="0" smtClean="0">
                <a:solidFill>
                  <a:srgbClr val="7030A0"/>
                </a:solidFill>
                <a:latin typeface="Times New Roman" panose="02020603050405020304" pitchFamily="18" charset="0"/>
                <a:cs typeface="Times New Roman" panose="02020603050405020304" pitchFamily="18" charset="0"/>
              </a:rPr>
              <a:t>4, </a:t>
            </a:r>
            <a:r>
              <a:rPr lang="en-US" sz="2000" b="1" dirty="0" err="1" smtClean="0">
                <a:solidFill>
                  <a:srgbClr val="7030A0"/>
                </a:solidFill>
                <a:latin typeface="Times New Roman" panose="02020603050405020304" pitchFamily="18" charset="0"/>
                <a:cs typeface="Times New Roman" panose="02020603050405020304" pitchFamily="18" charset="0"/>
              </a:rPr>
              <a:t>Đánh</a:t>
            </a:r>
            <a:r>
              <a:rPr lang="en-US" sz="2000" b="1" dirty="0" smtClean="0">
                <a:solidFill>
                  <a:srgbClr val="7030A0"/>
                </a:solidFill>
                <a:latin typeface="Times New Roman" panose="02020603050405020304" pitchFamily="18" charset="0"/>
                <a:cs typeface="Times New Roman" panose="02020603050405020304" pitchFamily="18" charset="0"/>
              </a:rPr>
              <a:t> </a:t>
            </a:r>
            <a:r>
              <a:rPr lang="en-US" sz="2000" b="1" dirty="0" err="1" smtClean="0">
                <a:solidFill>
                  <a:srgbClr val="7030A0"/>
                </a:solidFill>
                <a:latin typeface="Times New Roman" panose="02020603050405020304" pitchFamily="18" charset="0"/>
                <a:cs typeface="Times New Roman" panose="02020603050405020304" pitchFamily="18" charset="0"/>
              </a:rPr>
              <a:t>bóng</a:t>
            </a:r>
            <a:r>
              <a:rPr lang="en-US" sz="2000" b="1" dirty="0" smtClean="0">
                <a:solidFill>
                  <a:srgbClr val="7030A0"/>
                </a:solidFill>
                <a:latin typeface="Times New Roman" panose="02020603050405020304" pitchFamily="18" charset="0"/>
                <a:cs typeface="Times New Roman" panose="02020603050405020304" pitchFamily="18" charset="0"/>
              </a:rPr>
              <a:t> </a:t>
            </a:r>
            <a:r>
              <a:rPr lang="en-US" sz="2000" b="1" dirty="0" err="1" smtClean="0">
                <a:solidFill>
                  <a:srgbClr val="7030A0"/>
                </a:solidFill>
                <a:latin typeface="Times New Roman" panose="02020603050405020304" pitchFamily="18" charset="0"/>
                <a:cs typeface="Times New Roman" panose="02020603050405020304" pitchFamily="18" charset="0"/>
              </a:rPr>
              <a:t>hệ</a:t>
            </a:r>
            <a:r>
              <a:rPr lang="en-US" sz="2000" b="1" dirty="0" smtClean="0">
                <a:solidFill>
                  <a:srgbClr val="7030A0"/>
                </a:solidFill>
                <a:latin typeface="Times New Roman" panose="02020603050405020304" pitchFamily="18" charset="0"/>
                <a:cs typeface="Times New Roman" panose="02020603050405020304" pitchFamily="18" charset="0"/>
              </a:rPr>
              <a:t> </a:t>
            </a:r>
            <a:r>
              <a:rPr lang="en-US" sz="2000" b="1" dirty="0" err="1" smtClean="0">
                <a:solidFill>
                  <a:srgbClr val="7030A0"/>
                </a:solidFill>
                <a:latin typeface="Times New Roman" panose="02020603050405020304" pitchFamily="18" charset="0"/>
                <a:cs typeface="Times New Roman" panose="02020603050405020304" pitchFamily="18" charset="0"/>
              </a:rPr>
              <a:t>thống</a:t>
            </a:r>
            <a:r>
              <a:rPr lang="en-US" sz="2000" b="1" dirty="0" smtClean="0">
                <a:solidFill>
                  <a:srgbClr val="7030A0"/>
                </a:solidFill>
                <a:latin typeface="Times New Roman" panose="02020603050405020304" pitchFamily="18" charset="0"/>
                <a:cs typeface="Times New Roman" panose="02020603050405020304" pitchFamily="18" charset="0"/>
              </a:rPr>
              <a:t> </a:t>
            </a:r>
            <a:r>
              <a:rPr lang="en-US" sz="2000" b="1" dirty="0" err="1" smtClean="0">
                <a:solidFill>
                  <a:srgbClr val="7030A0"/>
                </a:solidFill>
                <a:latin typeface="Times New Roman" panose="02020603050405020304" pitchFamily="18" charset="0"/>
                <a:cs typeface="Times New Roman" panose="02020603050405020304" pitchFamily="18" charset="0"/>
              </a:rPr>
              <a:t>chống</a:t>
            </a:r>
            <a:r>
              <a:rPr lang="en-US" sz="2000" b="1" dirty="0" smtClean="0">
                <a:solidFill>
                  <a:srgbClr val="7030A0"/>
                </a:solidFill>
                <a:latin typeface="Times New Roman" panose="02020603050405020304" pitchFamily="18" charset="0"/>
                <a:cs typeface="Times New Roman" panose="02020603050405020304" pitchFamily="18" charset="0"/>
              </a:rPr>
              <a:t> </a:t>
            </a:r>
            <a:r>
              <a:rPr lang="en-US" sz="2000" b="1" dirty="0" err="1" smtClean="0">
                <a:solidFill>
                  <a:srgbClr val="7030A0"/>
                </a:solidFill>
                <a:latin typeface="Times New Roman" panose="02020603050405020304" pitchFamily="18" charset="0"/>
                <a:cs typeface="Times New Roman" panose="02020603050405020304" pitchFamily="18" charset="0"/>
              </a:rPr>
              <a:t>ồn</a:t>
            </a:r>
            <a:r>
              <a:rPr lang="en-US" sz="2000" b="1" dirty="0" smtClean="0">
                <a:solidFill>
                  <a:srgbClr val="7030A0"/>
                </a:solidFill>
                <a:latin typeface="Times New Roman" panose="02020603050405020304" pitchFamily="18" charset="0"/>
                <a:cs typeface="Times New Roman" panose="02020603050405020304" pitchFamily="18" charset="0"/>
              </a:rPr>
              <a:t>.</a:t>
            </a:r>
            <a:br>
              <a:rPr lang="en-US" sz="2000" b="1" dirty="0" smtClean="0">
                <a:solidFill>
                  <a:srgbClr val="7030A0"/>
                </a:solidFill>
                <a:latin typeface="Times New Roman" panose="02020603050405020304" pitchFamily="18" charset="0"/>
                <a:cs typeface="Times New Roman" panose="02020603050405020304" pitchFamily="18" charset="0"/>
              </a:rPr>
            </a:br>
            <a:r>
              <a:rPr lang="en-US" sz="2000" b="1" dirty="0" smtClean="0">
                <a:solidFill>
                  <a:srgbClr val="7030A0"/>
                </a:solidFill>
                <a:latin typeface="Times New Roman" panose="02020603050405020304" pitchFamily="18" charset="0"/>
                <a:cs typeface="Times New Roman" panose="02020603050405020304" pitchFamily="18" charset="0"/>
              </a:rPr>
              <a:t>5, </a:t>
            </a:r>
            <a:r>
              <a:rPr lang="en-US" sz="2000" b="1" dirty="0" err="1" smtClean="0">
                <a:solidFill>
                  <a:srgbClr val="7030A0"/>
                </a:solidFill>
                <a:latin typeface="Times New Roman" panose="02020603050405020304" pitchFamily="18" charset="0"/>
                <a:cs typeface="Times New Roman" panose="02020603050405020304" pitchFamily="18" charset="0"/>
              </a:rPr>
              <a:t>Lắp</a:t>
            </a:r>
            <a:r>
              <a:rPr lang="en-US" sz="2000" b="1" dirty="0" smtClean="0">
                <a:solidFill>
                  <a:srgbClr val="7030A0"/>
                </a:solidFill>
                <a:latin typeface="Times New Roman" panose="02020603050405020304" pitchFamily="18" charset="0"/>
                <a:cs typeface="Times New Roman" panose="02020603050405020304" pitchFamily="18" charset="0"/>
              </a:rPr>
              <a:t> pin </a:t>
            </a:r>
            <a:r>
              <a:rPr lang="en-US" sz="2000" b="1" dirty="0" err="1" smtClean="0">
                <a:solidFill>
                  <a:srgbClr val="7030A0"/>
                </a:solidFill>
                <a:latin typeface="Times New Roman" panose="02020603050405020304" pitchFamily="18" charset="0"/>
                <a:cs typeface="Times New Roman" panose="02020603050405020304" pitchFamily="18" charset="0"/>
              </a:rPr>
              <a:t>mặt</a:t>
            </a:r>
            <a:r>
              <a:rPr lang="en-US" sz="2000" b="1" dirty="0" smtClean="0">
                <a:solidFill>
                  <a:srgbClr val="7030A0"/>
                </a:solidFill>
                <a:latin typeface="Times New Roman" panose="02020603050405020304" pitchFamily="18" charset="0"/>
                <a:cs typeface="Times New Roman" panose="02020603050405020304" pitchFamily="18" charset="0"/>
              </a:rPr>
              <a:t> </a:t>
            </a:r>
            <a:r>
              <a:rPr lang="en-US" sz="2000" b="1" dirty="0" err="1" smtClean="0">
                <a:solidFill>
                  <a:srgbClr val="7030A0"/>
                </a:solidFill>
                <a:latin typeface="Times New Roman" panose="02020603050405020304" pitchFamily="18" charset="0"/>
                <a:cs typeface="Times New Roman" panose="02020603050405020304" pitchFamily="18" charset="0"/>
              </a:rPr>
              <a:t>trời</a:t>
            </a:r>
            <a:r>
              <a:rPr lang="en-US" sz="2000" b="1" dirty="0">
                <a:solidFill>
                  <a:srgbClr val="7030A0"/>
                </a:solidFill>
                <a:latin typeface="Times New Roman" panose="02020603050405020304" pitchFamily="18" charset="0"/>
                <a:cs typeface="Times New Roman" panose="02020603050405020304" pitchFamily="18" charset="0"/>
              </a:rPr>
              <a:t>.</a:t>
            </a:r>
            <a:r>
              <a:rPr lang="en-US" sz="2000" b="1" dirty="0" smtClean="0">
                <a:solidFill>
                  <a:srgbClr val="7030A0"/>
                </a:solidFill>
                <a:latin typeface="Times New Roman" panose="02020603050405020304" pitchFamily="18" charset="0"/>
                <a:cs typeface="Times New Roman" panose="02020603050405020304" pitchFamily="18" charset="0"/>
              </a:rPr>
              <a:t/>
            </a:r>
            <a:br>
              <a:rPr lang="en-US" sz="2000" b="1" dirty="0" smtClean="0">
                <a:solidFill>
                  <a:srgbClr val="7030A0"/>
                </a:solidFill>
                <a:latin typeface="Times New Roman" panose="02020603050405020304" pitchFamily="18" charset="0"/>
                <a:cs typeface="Times New Roman" panose="02020603050405020304" pitchFamily="18" charset="0"/>
              </a:rPr>
            </a:br>
            <a:r>
              <a:rPr lang="en-US" sz="2000" b="1" dirty="0" smtClean="0">
                <a:solidFill>
                  <a:srgbClr val="7030A0"/>
                </a:solidFill>
                <a:latin typeface="Times New Roman" panose="02020603050405020304" pitchFamily="18" charset="0"/>
                <a:cs typeface="Times New Roman" panose="02020603050405020304" pitchFamily="18" charset="0"/>
              </a:rPr>
              <a:t>6, </a:t>
            </a:r>
            <a:r>
              <a:rPr lang="en-US" sz="2000" b="1" dirty="0" err="1" smtClean="0">
                <a:solidFill>
                  <a:srgbClr val="7030A0"/>
                </a:solidFill>
                <a:latin typeface="Times New Roman" panose="02020603050405020304" pitchFamily="18" charset="0"/>
                <a:cs typeface="Times New Roman" panose="02020603050405020304" pitchFamily="18" charset="0"/>
              </a:rPr>
              <a:t>Kiểm</a:t>
            </a:r>
            <a:r>
              <a:rPr lang="en-US" sz="2000" b="1" dirty="0" smtClean="0">
                <a:solidFill>
                  <a:srgbClr val="7030A0"/>
                </a:solidFill>
                <a:latin typeface="Times New Roman" panose="02020603050405020304" pitchFamily="18" charset="0"/>
                <a:cs typeface="Times New Roman" panose="02020603050405020304" pitchFamily="18" charset="0"/>
              </a:rPr>
              <a:t> </a:t>
            </a:r>
            <a:r>
              <a:rPr lang="en-US" sz="2000" b="1" dirty="0" err="1" smtClean="0">
                <a:solidFill>
                  <a:srgbClr val="7030A0"/>
                </a:solidFill>
                <a:latin typeface="Times New Roman" panose="02020603050405020304" pitchFamily="18" charset="0"/>
                <a:cs typeface="Times New Roman" panose="02020603050405020304" pitchFamily="18" charset="0"/>
              </a:rPr>
              <a:t>tra</a:t>
            </a:r>
            <a:r>
              <a:rPr lang="en-US" sz="2000" b="1" dirty="0" smtClean="0">
                <a:solidFill>
                  <a:srgbClr val="7030A0"/>
                </a:solidFill>
                <a:latin typeface="Times New Roman" panose="02020603050405020304" pitchFamily="18" charset="0"/>
                <a:cs typeface="Times New Roman" panose="02020603050405020304" pitchFamily="18" charset="0"/>
              </a:rPr>
              <a:t> </a:t>
            </a:r>
            <a:r>
              <a:rPr lang="en-US" sz="2000" b="1" dirty="0" err="1" smtClean="0">
                <a:solidFill>
                  <a:srgbClr val="7030A0"/>
                </a:solidFill>
                <a:latin typeface="Times New Roman" panose="02020603050405020304" pitchFamily="18" charset="0"/>
                <a:cs typeface="Times New Roman" panose="02020603050405020304" pitchFamily="18" charset="0"/>
              </a:rPr>
              <a:t>linh</a:t>
            </a:r>
            <a:r>
              <a:rPr lang="en-US" sz="2000" b="1" dirty="0" smtClean="0">
                <a:solidFill>
                  <a:srgbClr val="7030A0"/>
                </a:solidFill>
                <a:latin typeface="Times New Roman" panose="02020603050405020304" pitchFamily="18" charset="0"/>
                <a:cs typeface="Times New Roman" panose="02020603050405020304" pitchFamily="18" charset="0"/>
              </a:rPr>
              <a:t> </a:t>
            </a:r>
            <a:r>
              <a:rPr lang="en-US" sz="2000" b="1" dirty="0" err="1" smtClean="0">
                <a:solidFill>
                  <a:srgbClr val="7030A0"/>
                </a:solidFill>
                <a:latin typeface="Times New Roman" panose="02020603050405020304" pitchFamily="18" charset="0"/>
                <a:cs typeface="Times New Roman" panose="02020603050405020304" pitchFamily="18" charset="0"/>
              </a:rPr>
              <a:t>kiện</a:t>
            </a:r>
            <a:r>
              <a:rPr lang="en-US" sz="2000" b="1" dirty="0" smtClean="0">
                <a:solidFill>
                  <a:srgbClr val="7030A0"/>
                </a:solidFill>
                <a:latin typeface="Times New Roman" panose="02020603050405020304" pitchFamily="18" charset="0"/>
                <a:cs typeface="Times New Roman" panose="02020603050405020304" pitchFamily="18" charset="0"/>
              </a:rPr>
              <a:t> </a:t>
            </a:r>
            <a:r>
              <a:rPr lang="en-US" sz="2000" b="1" dirty="0" err="1" smtClean="0">
                <a:solidFill>
                  <a:srgbClr val="7030A0"/>
                </a:solidFill>
                <a:latin typeface="Times New Roman" panose="02020603050405020304" pitchFamily="18" charset="0"/>
                <a:cs typeface="Times New Roman" panose="02020603050405020304" pitchFamily="18" charset="0"/>
              </a:rPr>
              <a:t>điện</a:t>
            </a:r>
            <a:r>
              <a:rPr lang="en-US" sz="2000" b="1" dirty="0" smtClean="0">
                <a:solidFill>
                  <a:srgbClr val="7030A0"/>
                </a:solidFill>
                <a:latin typeface="Times New Roman" panose="02020603050405020304" pitchFamily="18" charset="0"/>
                <a:cs typeface="Times New Roman" panose="02020603050405020304" pitchFamily="18" charset="0"/>
              </a:rPr>
              <a:t> </a:t>
            </a:r>
            <a:r>
              <a:rPr lang="en-US" sz="2000" b="1" dirty="0" err="1" smtClean="0">
                <a:solidFill>
                  <a:srgbClr val="7030A0"/>
                </a:solidFill>
                <a:latin typeface="Times New Roman" panose="02020603050405020304" pitchFamily="18" charset="0"/>
                <a:cs typeface="Times New Roman" panose="02020603050405020304" pitchFamily="18" charset="0"/>
              </a:rPr>
              <a:t>tử</a:t>
            </a:r>
            <a:r>
              <a:rPr lang="en-US" sz="2000" b="1" dirty="0">
                <a:solidFill>
                  <a:srgbClr val="7030A0"/>
                </a:solidFill>
                <a:latin typeface="Times New Roman" panose="02020603050405020304" pitchFamily="18" charset="0"/>
                <a:cs typeface="Times New Roman" panose="02020603050405020304" pitchFamily="18" charset="0"/>
              </a:rPr>
              <a:t>.</a:t>
            </a:r>
            <a:r>
              <a:rPr lang="en-US" sz="2000" b="1" dirty="0" smtClean="0">
                <a:solidFill>
                  <a:srgbClr val="7030A0"/>
                </a:solidFill>
                <a:latin typeface="Times New Roman" panose="02020603050405020304" pitchFamily="18" charset="0"/>
                <a:cs typeface="Times New Roman" panose="02020603050405020304" pitchFamily="18" charset="0"/>
              </a:rPr>
              <a:t/>
            </a:r>
            <a:br>
              <a:rPr lang="en-US" sz="2000" b="1" dirty="0" smtClean="0">
                <a:solidFill>
                  <a:srgbClr val="7030A0"/>
                </a:solidFill>
                <a:latin typeface="Times New Roman" panose="02020603050405020304" pitchFamily="18" charset="0"/>
                <a:cs typeface="Times New Roman" panose="02020603050405020304" pitchFamily="18" charset="0"/>
              </a:rPr>
            </a:br>
            <a:r>
              <a:rPr lang="en-US" sz="2000" b="1" dirty="0" smtClean="0">
                <a:solidFill>
                  <a:srgbClr val="7030A0"/>
                </a:solidFill>
                <a:latin typeface="Times New Roman" panose="02020603050405020304" pitchFamily="18" charset="0"/>
                <a:cs typeface="Times New Roman" panose="02020603050405020304" pitchFamily="18" charset="0"/>
              </a:rPr>
              <a:t>7, </a:t>
            </a:r>
            <a:r>
              <a:rPr lang="en-US" sz="2000" b="1" dirty="0" err="1" smtClean="0">
                <a:solidFill>
                  <a:srgbClr val="7030A0"/>
                </a:solidFill>
                <a:latin typeface="Times New Roman" panose="02020603050405020304" pitchFamily="18" charset="0"/>
                <a:cs typeface="Times New Roman" panose="02020603050405020304" pitchFamily="18" charset="0"/>
              </a:rPr>
              <a:t>Gia</a:t>
            </a:r>
            <a:r>
              <a:rPr lang="en-US" sz="2000" b="1" dirty="0" smtClean="0">
                <a:solidFill>
                  <a:srgbClr val="7030A0"/>
                </a:solidFill>
                <a:latin typeface="Times New Roman" panose="02020603050405020304" pitchFamily="18" charset="0"/>
                <a:cs typeface="Times New Roman" panose="02020603050405020304" pitchFamily="18" charset="0"/>
              </a:rPr>
              <a:t> </a:t>
            </a:r>
            <a:r>
              <a:rPr lang="en-US" sz="2000" b="1" dirty="0" err="1" smtClean="0">
                <a:solidFill>
                  <a:srgbClr val="7030A0"/>
                </a:solidFill>
                <a:latin typeface="Times New Roman" panose="02020603050405020304" pitchFamily="18" charset="0"/>
                <a:cs typeface="Times New Roman" panose="02020603050405020304" pitchFamily="18" charset="0"/>
              </a:rPr>
              <a:t>công</a:t>
            </a:r>
            <a:r>
              <a:rPr lang="en-US" sz="2000" b="1" dirty="0" smtClean="0">
                <a:solidFill>
                  <a:srgbClr val="7030A0"/>
                </a:solidFill>
                <a:latin typeface="Times New Roman" panose="02020603050405020304" pitchFamily="18" charset="0"/>
                <a:cs typeface="Times New Roman" panose="02020603050405020304" pitchFamily="18" charset="0"/>
              </a:rPr>
              <a:t> </a:t>
            </a:r>
            <a:r>
              <a:rPr lang="en-US" sz="2000" b="1" dirty="0" err="1" smtClean="0">
                <a:solidFill>
                  <a:srgbClr val="7030A0"/>
                </a:solidFill>
                <a:latin typeface="Times New Roman" panose="02020603050405020304" pitchFamily="18" charset="0"/>
                <a:cs typeface="Times New Roman" panose="02020603050405020304" pitchFamily="18" charset="0"/>
              </a:rPr>
              <a:t>đường</a:t>
            </a:r>
            <a:r>
              <a:rPr lang="en-US" sz="2000" b="1" dirty="0" smtClean="0">
                <a:solidFill>
                  <a:srgbClr val="7030A0"/>
                </a:solidFill>
                <a:latin typeface="Times New Roman" panose="02020603050405020304" pitchFamily="18" charset="0"/>
                <a:cs typeface="Times New Roman" panose="02020603050405020304" pitchFamily="18" charset="0"/>
              </a:rPr>
              <a:t> </a:t>
            </a:r>
            <a:r>
              <a:rPr lang="en-US" sz="2000" b="1" dirty="0" err="1" smtClean="0">
                <a:solidFill>
                  <a:srgbClr val="7030A0"/>
                </a:solidFill>
                <a:latin typeface="Times New Roman" panose="02020603050405020304" pitchFamily="18" charset="0"/>
                <a:cs typeface="Times New Roman" panose="02020603050405020304" pitchFamily="18" charset="0"/>
              </a:rPr>
              <a:t>ống</a:t>
            </a:r>
            <a:r>
              <a:rPr lang="en-US" sz="2000" b="1" dirty="0" smtClean="0">
                <a:solidFill>
                  <a:srgbClr val="7030A0"/>
                </a:solidFill>
                <a:latin typeface="Times New Roman" panose="02020603050405020304" pitchFamily="18" charset="0"/>
                <a:cs typeface="Times New Roman" panose="02020603050405020304" pitchFamily="18" charset="0"/>
              </a:rPr>
              <a:t>, </a:t>
            </a:r>
            <a:r>
              <a:rPr lang="en-US" sz="2000" b="1" dirty="0" err="1" smtClean="0">
                <a:solidFill>
                  <a:srgbClr val="7030A0"/>
                </a:solidFill>
                <a:latin typeface="Times New Roman" panose="02020603050405020304" pitchFamily="18" charset="0"/>
                <a:cs typeface="Times New Roman" panose="02020603050405020304" pitchFamily="18" charset="0"/>
              </a:rPr>
              <a:t>lắp</a:t>
            </a:r>
            <a:r>
              <a:rPr lang="en-US" sz="2000" b="1" dirty="0" smtClean="0">
                <a:solidFill>
                  <a:srgbClr val="7030A0"/>
                </a:solidFill>
                <a:latin typeface="Times New Roman" panose="02020603050405020304" pitchFamily="18" charset="0"/>
                <a:cs typeface="Times New Roman" panose="02020603050405020304" pitchFamily="18" charset="0"/>
              </a:rPr>
              <a:t> </a:t>
            </a:r>
            <a:r>
              <a:rPr lang="en-US" sz="2000" b="1" dirty="0" err="1" smtClean="0">
                <a:solidFill>
                  <a:srgbClr val="7030A0"/>
                </a:solidFill>
                <a:latin typeface="Times New Roman" panose="02020603050405020304" pitchFamily="18" charset="0"/>
                <a:cs typeface="Times New Roman" panose="02020603050405020304" pitchFamily="18" charset="0"/>
              </a:rPr>
              <a:t>ráp</a:t>
            </a:r>
            <a:r>
              <a:rPr lang="en-US" sz="2000" b="1" dirty="0" smtClean="0">
                <a:solidFill>
                  <a:srgbClr val="7030A0"/>
                </a:solidFill>
                <a:latin typeface="Times New Roman" panose="02020603050405020304" pitchFamily="18" charset="0"/>
                <a:cs typeface="Times New Roman" panose="02020603050405020304" pitchFamily="18" charset="0"/>
              </a:rPr>
              <a:t> </a:t>
            </a:r>
            <a:r>
              <a:rPr lang="en-US" sz="2000" b="1" dirty="0" err="1" smtClean="0">
                <a:solidFill>
                  <a:srgbClr val="7030A0"/>
                </a:solidFill>
                <a:latin typeface="Times New Roman" panose="02020603050405020304" pitchFamily="18" charset="0"/>
                <a:cs typeface="Times New Roman" panose="02020603050405020304" pitchFamily="18" charset="0"/>
              </a:rPr>
              <a:t>đường</a:t>
            </a:r>
            <a:r>
              <a:rPr lang="en-US" sz="2000" b="1" dirty="0" smtClean="0">
                <a:solidFill>
                  <a:srgbClr val="7030A0"/>
                </a:solidFill>
                <a:latin typeface="Times New Roman" panose="02020603050405020304" pitchFamily="18" charset="0"/>
                <a:cs typeface="Times New Roman" panose="02020603050405020304" pitchFamily="18" charset="0"/>
              </a:rPr>
              <a:t> </a:t>
            </a:r>
            <a:r>
              <a:rPr lang="en-US" sz="2000" b="1" dirty="0" err="1" smtClean="0">
                <a:solidFill>
                  <a:srgbClr val="7030A0"/>
                </a:solidFill>
                <a:latin typeface="Times New Roman" panose="02020603050405020304" pitchFamily="18" charset="0"/>
                <a:cs typeface="Times New Roman" panose="02020603050405020304" pitchFamily="18" charset="0"/>
              </a:rPr>
              <a:t>ống</a:t>
            </a:r>
            <a:r>
              <a:rPr lang="en-US" sz="2000" b="1" dirty="0" smtClean="0">
                <a:solidFill>
                  <a:srgbClr val="7030A0"/>
                </a:solidFill>
                <a:latin typeface="Times New Roman" panose="02020603050405020304" pitchFamily="18" charset="0"/>
                <a:cs typeface="Times New Roman" panose="02020603050405020304" pitchFamily="18" charset="0"/>
              </a:rPr>
              <a:t> </a:t>
            </a:r>
            <a:r>
              <a:rPr lang="en-US" sz="2000" b="1" dirty="0" err="1" smtClean="0">
                <a:solidFill>
                  <a:srgbClr val="7030A0"/>
                </a:solidFill>
                <a:latin typeface="Times New Roman" panose="02020603050405020304" pitchFamily="18" charset="0"/>
                <a:cs typeface="Times New Roman" panose="02020603050405020304" pitchFamily="18" charset="0"/>
              </a:rPr>
              <a:t>công</a:t>
            </a:r>
            <a:r>
              <a:rPr lang="en-US" sz="2000" b="1" dirty="0" smtClean="0">
                <a:solidFill>
                  <a:srgbClr val="7030A0"/>
                </a:solidFill>
                <a:latin typeface="Times New Roman" panose="02020603050405020304" pitchFamily="18" charset="0"/>
                <a:cs typeface="Times New Roman" panose="02020603050405020304" pitchFamily="18" charset="0"/>
              </a:rPr>
              <a:t> </a:t>
            </a:r>
            <a:r>
              <a:rPr lang="en-US" sz="2000" b="1" dirty="0" err="1" smtClean="0">
                <a:solidFill>
                  <a:srgbClr val="7030A0"/>
                </a:solidFill>
                <a:latin typeface="Times New Roman" panose="02020603050405020304" pitchFamily="18" charset="0"/>
                <a:cs typeface="Times New Roman" panose="02020603050405020304" pitchFamily="18" charset="0"/>
              </a:rPr>
              <a:t>trình</a:t>
            </a:r>
            <a:r>
              <a:rPr lang="en-US" sz="2000" b="1" dirty="0" smtClean="0">
                <a:solidFill>
                  <a:srgbClr val="7030A0"/>
                </a:solidFill>
                <a:latin typeface="Times New Roman" panose="02020603050405020304" pitchFamily="18" charset="0"/>
                <a:cs typeface="Times New Roman" panose="02020603050405020304" pitchFamily="18" charset="0"/>
              </a:rPr>
              <a:t>.</a:t>
            </a:r>
            <a:br>
              <a:rPr lang="en-US" sz="2000" b="1" dirty="0" smtClean="0">
                <a:solidFill>
                  <a:srgbClr val="7030A0"/>
                </a:solidFill>
                <a:latin typeface="Times New Roman" panose="02020603050405020304" pitchFamily="18" charset="0"/>
                <a:cs typeface="Times New Roman" panose="02020603050405020304" pitchFamily="18" charset="0"/>
              </a:rPr>
            </a:br>
            <a:r>
              <a:rPr lang="en-US" sz="2000" b="1" dirty="0" smtClean="0">
                <a:solidFill>
                  <a:srgbClr val="C00000"/>
                </a:solidFill>
                <a:latin typeface="Times New Roman" panose="02020603050405020304" pitchFamily="18" charset="0"/>
                <a:cs typeface="Times New Roman" panose="02020603050405020304" pitchFamily="18" charset="0"/>
              </a:rPr>
              <a:t/>
            </a:r>
            <a:br>
              <a:rPr lang="en-US" sz="2000" b="1" dirty="0" smtClean="0">
                <a:solidFill>
                  <a:srgbClr val="C00000"/>
                </a:solidFill>
                <a:latin typeface="Times New Roman" panose="02020603050405020304" pitchFamily="18" charset="0"/>
                <a:cs typeface="Times New Roman" panose="02020603050405020304" pitchFamily="18" charset="0"/>
              </a:rPr>
            </a:br>
            <a:r>
              <a:rPr lang="en-US" sz="2000" dirty="0" smtClean="0">
                <a:solidFill>
                  <a:srgbClr val="C00000"/>
                </a:solidFill>
                <a:latin typeface="Times New Roman" panose="02020603050405020304" pitchFamily="18" charset="0"/>
                <a:cs typeface="Times New Roman" panose="02020603050405020304" pitchFamily="18" charset="0"/>
              </a:rPr>
              <a:t>-----------------------------------------------------------------------</a:t>
            </a:r>
            <a:br>
              <a:rPr lang="en-US" sz="2000" dirty="0" smtClean="0">
                <a:solidFill>
                  <a:srgbClr val="C00000"/>
                </a:solidFill>
                <a:latin typeface="Times New Roman" panose="02020603050405020304" pitchFamily="18" charset="0"/>
                <a:cs typeface="Times New Roman" panose="02020603050405020304" pitchFamily="18" charset="0"/>
              </a:rPr>
            </a:br>
            <a:r>
              <a:rPr lang="en-US" sz="2000" dirty="0">
                <a:solidFill>
                  <a:schemeClr val="accent5"/>
                </a:solidFill>
                <a:latin typeface="Times New Roman" panose="02020603050405020304" pitchFamily="18" charset="0"/>
                <a:cs typeface="Times New Roman" panose="02020603050405020304" pitchFamily="18" charset="0"/>
              </a:rPr>
              <a:t>X</a:t>
            </a:r>
            <a:r>
              <a:rPr lang="en-US" sz="2000" dirty="0" smtClean="0">
                <a:solidFill>
                  <a:schemeClr val="accent5"/>
                </a:solidFill>
                <a:latin typeface="Times New Roman" panose="02020603050405020304" pitchFamily="18" charset="0"/>
                <a:cs typeface="Times New Roman" panose="02020603050405020304" pitchFamily="18" charset="0"/>
              </a:rPr>
              <a:t>in </a:t>
            </a:r>
            <a:r>
              <a:rPr lang="en-US" sz="2000" dirty="0" err="1" smtClean="0">
                <a:solidFill>
                  <a:schemeClr val="accent5"/>
                </a:solidFill>
                <a:latin typeface="Times New Roman" panose="02020603050405020304" pitchFamily="18" charset="0"/>
                <a:cs typeface="Times New Roman" panose="02020603050405020304" pitchFamily="18" charset="0"/>
              </a:rPr>
              <a:t>liên</a:t>
            </a:r>
            <a:r>
              <a:rPr lang="en-US" sz="2000" dirty="0" smtClean="0">
                <a:solidFill>
                  <a:schemeClr val="accent5"/>
                </a:solidFill>
                <a:latin typeface="Times New Roman" panose="02020603050405020304" pitchFamily="18" charset="0"/>
                <a:cs typeface="Times New Roman" panose="02020603050405020304" pitchFamily="18" charset="0"/>
              </a:rPr>
              <a:t> </a:t>
            </a:r>
            <a:r>
              <a:rPr lang="en-US" sz="2000" dirty="0" err="1" smtClean="0">
                <a:solidFill>
                  <a:schemeClr val="accent5"/>
                </a:solidFill>
                <a:latin typeface="Times New Roman" panose="02020603050405020304" pitchFamily="18" charset="0"/>
                <a:cs typeface="Times New Roman" panose="02020603050405020304" pitchFamily="18" charset="0"/>
              </a:rPr>
              <a:t>hệ</a:t>
            </a:r>
            <a:r>
              <a:rPr lang="en-US" sz="2000" dirty="0" smtClean="0">
                <a:solidFill>
                  <a:schemeClr val="accent5"/>
                </a:solidFill>
                <a:latin typeface="Times New Roman" panose="02020603050405020304" pitchFamily="18" charset="0"/>
                <a:cs typeface="Times New Roman" panose="02020603050405020304" pitchFamily="18" charset="0"/>
              </a:rPr>
              <a:t>: 0979 712 917 (</a:t>
            </a:r>
            <a:r>
              <a:rPr lang="en-US" sz="2000" dirty="0" err="1">
                <a:solidFill>
                  <a:schemeClr val="accent5"/>
                </a:solidFill>
                <a:latin typeface="Times New Roman" panose="02020603050405020304" pitchFamily="18" charset="0"/>
                <a:cs typeface="Times New Roman" panose="02020603050405020304" pitchFamily="18" charset="0"/>
              </a:rPr>
              <a:t>M</a:t>
            </a:r>
            <a:r>
              <a:rPr lang="en-US" sz="2000" dirty="0" err="1" smtClean="0">
                <a:solidFill>
                  <a:schemeClr val="accent5"/>
                </a:solidFill>
                <a:latin typeface="Times New Roman" panose="02020603050405020304" pitchFamily="18" charset="0"/>
                <a:cs typeface="Times New Roman" panose="02020603050405020304" pitchFamily="18" charset="0"/>
              </a:rPr>
              <a:t>r</a:t>
            </a:r>
            <a:r>
              <a:rPr lang="en-US" sz="2000" dirty="0" smtClean="0">
                <a:solidFill>
                  <a:schemeClr val="accent5"/>
                </a:solidFill>
                <a:latin typeface="Times New Roman" panose="02020603050405020304" pitchFamily="18" charset="0"/>
                <a:cs typeface="Times New Roman" panose="02020603050405020304" pitchFamily="18" charset="0"/>
              </a:rPr>
              <a:t> </a:t>
            </a:r>
            <a:r>
              <a:rPr lang="en-US" sz="2000" dirty="0" err="1" smtClean="0">
                <a:solidFill>
                  <a:schemeClr val="accent5"/>
                </a:solidFill>
                <a:latin typeface="Times New Roman" panose="02020603050405020304" pitchFamily="18" charset="0"/>
                <a:cs typeface="Times New Roman" panose="02020603050405020304" pitchFamily="18" charset="0"/>
              </a:rPr>
              <a:t>Phương</a:t>
            </a:r>
            <a:r>
              <a:rPr lang="en-US" sz="2000" dirty="0" smtClean="0">
                <a:solidFill>
                  <a:schemeClr val="accent5"/>
                </a:solidFill>
                <a:latin typeface="Times New Roman" panose="02020603050405020304" pitchFamily="18" charset="0"/>
                <a:cs typeface="Times New Roman" panose="02020603050405020304" pitchFamily="18" charset="0"/>
              </a:rPr>
              <a:t>),</a:t>
            </a:r>
            <a:br>
              <a:rPr lang="en-US" sz="2000" dirty="0" smtClean="0">
                <a:solidFill>
                  <a:schemeClr val="accent5"/>
                </a:solidFill>
                <a:latin typeface="Times New Roman" panose="02020603050405020304" pitchFamily="18" charset="0"/>
                <a:cs typeface="Times New Roman" panose="02020603050405020304" pitchFamily="18" charset="0"/>
              </a:rPr>
            </a:br>
            <a:r>
              <a:rPr kumimoji="0" lang="en-US" altLang="en-US" sz="2000" b="0" i="0" u="none" strike="noStrike" cap="none" normalizeH="0" baseline="0" dirty="0" err="1"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Địa</a:t>
            </a:r>
            <a:r>
              <a:rPr kumimoji="0" lang="en-US" altLang="en-US" sz="2000" b="0" i="0" u="none" strike="noStrike" cap="none" normalizeH="0" baseline="0" dirty="0"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2000" b="0" i="0" u="none" strike="noStrike" cap="none" normalizeH="0" baseline="0" dirty="0" err="1"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chỉ</a:t>
            </a:r>
            <a:r>
              <a:rPr kumimoji="0" lang="en-US" altLang="en-US" sz="2000" b="0" i="0" u="none" strike="noStrike" cap="none" normalizeH="0" baseline="0" dirty="0"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1. </a:t>
            </a:r>
            <a:r>
              <a:rPr kumimoji="0" lang="en-US" altLang="en-US" sz="2000" b="0" i="0" u="none" strike="noStrike" cap="none" normalizeH="0" baseline="0" dirty="0" err="1"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Trường</a:t>
            </a:r>
            <a:r>
              <a:rPr kumimoji="0" lang="en-US" altLang="en-US" sz="2000" b="0" i="0" u="none" strike="noStrike" cap="none" normalizeH="0" baseline="0" dirty="0"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Cao </a:t>
            </a:r>
            <a:r>
              <a:rPr kumimoji="0" lang="en-US" altLang="en-US" sz="2000" b="0" i="0" u="none" strike="noStrike" cap="none" normalizeH="0" baseline="0" dirty="0" err="1"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Đẳng</a:t>
            </a:r>
            <a:r>
              <a:rPr kumimoji="0" lang="en-US" altLang="en-US" sz="2000" b="0" i="0" u="none" strike="noStrike" cap="none" normalizeH="0" baseline="0" dirty="0"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2000" b="0" i="0" u="none" strike="noStrike" cap="none" normalizeH="0" baseline="0" dirty="0" err="1"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Công</a:t>
            </a:r>
            <a:r>
              <a:rPr kumimoji="0" lang="en-US" altLang="en-US" sz="2000" b="0" i="0" u="none" strike="noStrike" cap="none" normalizeH="0" baseline="0" dirty="0"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2000" b="0" i="0" u="none" strike="noStrike" cap="none" normalizeH="0" baseline="0" dirty="0" err="1"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Nghiệp</a:t>
            </a:r>
            <a:r>
              <a:rPr kumimoji="0" lang="en-US" altLang="en-US" sz="2000" b="0" i="0" u="none" strike="noStrike" cap="none" normalizeH="0" baseline="0" dirty="0"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Cao Su, Tp. </a:t>
            </a:r>
            <a:r>
              <a:rPr kumimoji="0" lang="en-US" altLang="en-US" sz="2000" b="0" i="0" u="none" strike="noStrike" cap="none" normalizeH="0" baseline="0" dirty="0" err="1"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Đồng</a:t>
            </a:r>
            <a:r>
              <a:rPr kumimoji="0" lang="en-US" altLang="en-US" sz="2000" b="0" i="0" u="none" strike="noStrike" cap="none" normalizeH="0" baseline="0" dirty="0"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2000" b="0" i="0" u="none" strike="noStrike" cap="none" normalizeH="0" baseline="0" dirty="0" err="1"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Xoài</a:t>
            </a:r>
            <a:r>
              <a:rPr kumimoji="0" lang="en-US" altLang="en-US" sz="2000" b="0" i="0" u="none" strike="noStrike" cap="none" normalizeH="0" baseline="0" dirty="0"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2000" b="0" i="0" u="none" strike="noStrike" cap="none" normalizeH="0" baseline="0" dirty="0" err="1"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Bình</a:t>
            </a:r>
            <a:r>
              <a:rPr kumimoji="0" lang="en-US" altLang="en-US" sz="2000" b="0" i="0" u="none" strike="noStrike" cap="none" normalizeH="0" baseline="0" dirty="0"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2000" b="0" i="0" u="none" strike="noStrike" cap="none" normalizeH="0" baseline="0" dirty="0" err="1"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Phước</a:t>
            </a:r>
            <a:r>
              <a:rPr kumimoji="0" lang="en-US" altLang="en-US" sz="2000" b="0" i="0" u="none" strike="noStrike" cap="none" normalizeH="0" baseline="0" dirty="0"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kumimoji="0" lang="en-US" altLang="en-US" sz="1600" b="0" i="0" u="none" strike="noStrike" cap="none" normalizeH="0" baseline="0" dirty="0" smtClean="0">
                <a:ln>
                  <a:noFill/>
                </a:ln>
                <a:solidFill>
                  <a:srgbClr val="C00000"/>
                </a:solidFill>
                <a:effectLst/>
                <a:latin typeface="Times New Roman" panose="02020603050405020304" pitchFamily="18" charset="0"/>
                <a:cs typeface="Times New Roman" panose="02020603050405020304" pitchFamily="18" charset="0"/>
              </a:rPr>
              <a:t/>
            </a:r>
            <a:br>
              <a:rPr kumimoji="0" lang="en-US" altLang="en-US" sz="1600" b="0" i="0" u="none" strike="noStrike" cap="none" normalizeH="0" baseline="0" dirty="0" smtClean="0">
                <a:ln>
                  <a:noFill/>
                </a:ln>
                <a:solidFill>
                  <a:srgbClr val="C00000"/>
                </a:solidFill>
                <a:effectLst/>
                <a:latin typeface="Times New Roman" panose="02020603050405020304" pitchFamily="18" charset="0"/>
                <a:cs typeface="Times New Roman" panose="02020603050405020304" pitchFamily="18" charset="0"/>
              </a:rPr>
            </a:br>
            <a:r>
              <a:rPr kumimoji="0" lang="en-US" altLang="en-US" sz="2000" b="0" i="0" u="none" strike="noStrike" cap="none" normalizeH="0" baseline="0" dirty="0"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2. </a:t>
            </a:r>
            <a:r>
              <a:rPr kumimoji="0" lang="en-US" altLang="en-US" sz="2000" b="0" i="0" u="none" strike="noStrike" cap="none" normalizeH="0" baseline="0" dirty="0" err="1"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Trường</a:t>
            </a:r>
            <a:r>
              <a:rPr kumimoji="0" lang="en-US" altLang="en-US" sz="2000" b="0" i="0" u="none" strike="noStrike" cap="none" normalizeH="0" baseline="0" dirty="0"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TC </a:t>
            </a:r>
            <a:r>
              <a:rPr kumimoji="0" lang="en-US" altLang="en-US" sz="2000" b="0" i="0" u="none" strike="noStrike" cap="none" normalizeH="0" baseline="0" dirty="0" err="1"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Kinh</a:t>
            </a:r>
            <a:r>
              <a:rPr kumimoji="0" lang="en-US" altLang="en-US" sz="2000" b="0" i="0" u="none" strike="noStrike" cap="none" normalizeH="0" baseline="0" dirty="0"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2000" b="0" i="0" u="none" strike="noStrike" cap="none" normalizeH="0" baseline="0" dirty="0" err="1"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Tế</a:t>
            </a:r>
            <a:r>
              <a:rPr kumimoji="0" lang="en-US" altLang="en-US" sz="2000" b="0" i="0" u="none" strike="noStrike" cap="none" normalizeH="0" baseline="0" dirty="0"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 </a:t>
            </a:r>
            <a:r>
              <a:rPr kumimoji="0" lang="en-US" altLang="en-US" sz="2000" b="0" i="0" u="none" strike="noStrike" cap="none" normalizeH="0" baseline="0" dirty="0" err="1"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Kỹ</a:t>
            </a:r>
            <a:r>
              <a:rPr kumimoji="0" lang="en-US" altLang="en-US" sz="2000" b="0" i="0" u="none" strike="noStrike" cap="none" normalizeH="0" baseline="0" dirty="0"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2000" b="0" i="0" u="none" strike="noStrike" cap="none" normalizeH="0" baseline="0" dirty="0" err="1"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Thuật</a:t>
            </a:r>
            <a:r>
              <a:rPr kumimoji="0" lang="en-US" altLang="en-US" sz="2000" b="0" i="0" u="none" strike="noStrike" cap="none" normalizeH="0" baseline="0" dirty="0"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2000" b="0" i="0" u="none" strike="noStrike" cap="none" normalizeH="0" baseline="0" dirty="0" err="1"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Phương</a:t>
            </a:r>
            <a:r>
              <a:rPr kumimoji="0" lang="en-US" altLang="en-US" sz="2000" b="0" i="0" u="none" strike="noStrike" cap="none" normalizeH="0" baseline="0" dirty="0"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Nam, Tp. </a:t>
            </a:r>
            <a:r>
              <a:rPr kumimoji="0" lang="en-US" altLang="en-US" sz="2000" b="0" i="0" u="none" strike="noStrike" cap="none" normalizeH="0" baseline="0" dirty="0" err="1"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Gia</a:t>
            </a:r>
            <a:r>
              <a:rPr kumimoji="0" lang="en-US" altLang="en-US" sz="2000" b="0" i="0" u="none" strike="noStrike" cap="none" normalizeH="0" baseline="0" dirty="0"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2000" b="0" i="0" u="none" strike="noStrike" cap="none" normalizeH="0" baseline="0" dirty="0" err="1"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Nghĩa</a:t>
            </a:r>
            <a:r>
              <a:rPr kumimoji="0" lang="en-US" altLang="en-US" sz="2000" b="0" i="0" u="none" strike="noStrike" cap="none" normalizeH="0" baseline="0" dirty="0"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2000" b="0" i="0" u="none" strike="noStrike" cap="none" normalizeH="0" baseline="0" dirty="0" err="1"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Đắk</a:t>
            </a:r>
            <a:r>
              <a:rPr kumimoji="0" lang="en-US" altLang="en-US" sz="2000" b="0" i="0" u="none" strike="noStrike" cap="none" normalizeH="0" baseline="0" dirty="0"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2000" b="0" i="0" u="none" strike="noStrike" cap="none" normalizeH="0" baseline="0" dirty="0" err="1"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Nông</a:t>
            </a:r>
            <a:r>
              <a:rPr kumimoji="0" lang="en-US" altLang="en-US" sz="2000" b="0" i="0" u="none" strike="noStrike" cap="none" normalizeH="0" baseline="0" dirty="0"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kumimoji="0" lang="en-US" altLang="en-US" sz="1600" b="0" i="0" u="none" strike="noStrike" cap="none" normalizeH="0" baseline="0" dirty="0" smtClean="0">
                <a:ln>
                  <a:noFill/>
                </a:ln>
                <a:solidFill>
                  <a:srgbClr val="C00000"/>
                </a:solidFill>
                <a:effectLst/>
                <a:latin typeface="Times New Roman" panose="02020603050405020304" pitchFamily="18" charset="0"/>
                <a:cs typeface="Times New Roman" panose="02020603050405020304" pitchFamily="18" charset="0"/>
              </a:rPr>
              <a:t/>
            </a:r>
            <a:br>
              <a:rPr kumimoji="0" lang="en-US" altLang="en-US" sz="1600" b="0" i="0" u="none" strike="noStrike" cap="none" normalizeH="0" baseline="0" dirty="0" smtClean="0">
                <a:ln>
                  <a:noFill/>
                </a:ln>
                <a:solidFill>
                  <a:srgbClr val="C00000"/>
                </a:solidFill>
                <a:effectLst/>
                <a:latin typeface="Times New Roman" panose="02020603050405020304" pitchFamily="18" charset="0"/>
                <a:cs typeface="Times New Roman" panose="02020603050405020304" pitchFamily="18" charset="0"/>
              </a:rPr>
            </a:br>
            <a:r>
              <a:rPr kumimoji="0" lang="en-US" altLang="en-US" sz="2000" b="0" i="0" u="none" strike="noStrike" cap="none" normalizeH="0" baseline="0" dirty="0"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3. </a:t>
            </a:r>
            <a:r>
              <a:rPr kumimoji="0" lang="en-US" altLang="en-US" sz="2000" b="0" i="0" u="none" strike="noStrike" cap="none" normalizeH="0" baseline="0" dirty="0" err="1"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Tổ</a:t>
            </a:r>
            <a:r>
              <a:rPr kumimoji="0" lang="en-US" altLang="en-US" sz="2000" b="0" i="0" u="none" strike="noStrike" cap="none" normalizeH="0" baseline="0" dirty="0"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3, </a:t>
            </a:r>
            <a:r>
              <a:rPr kumimoji="0" lang="en-US" altLang="en-US" sz="2000" b="0" i="0" u="none" strike="noStrike" cap="none" normalizeH="0" baseline="0" dirty="0" err="1"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khu</a:t>
            </a:r>
            <a:r>
              <a:rPr kumimoji="0" lang="en-US" altLang="en-US" sz="2000" b="0" i="0" u="none" strike="noStrike" cap="none" normalizeH="0" baseline="0" dirty="0"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2000" b="0" i="0" u="none" strike="noStrike" cap="none" normalizeH="0" baseline="0" dirty="0" err="1"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phố</a:t>
            </a:r>
            <a:r>
              <a:rPr kumimoji="0" lang="en-US" altLang="en-US" sz="2000" b="0" i="0" u="none" strike="noStrike" cap="none" normalizeH="0" baseline="0" dirty="0"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2000" b="0" i="0" u="none" strike="noStrike" cap="none" normalizeH="0" baseline="0" dirty="0" err="1"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Phước</a:t>
            </a:r>
            <a:r>
              <a:rPr kumimoji="0" lang="en-US" altLang="en-US" sz="2000" b="0" i="0" u="none" strike="noStrike" cap="none" normalizeH="0" baseline="0" dirty="0"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2000" b="0" i="0" u="none" strike="noStrike" cap="none" normalizeH="0" baseline="0" dirty="0" err="1"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Tân</a:t>
            </a:r>
            <a:r>
              <a:rPr kumimoji="0" lang="en-US" altLang="en-US" sz="2000" b="0" i="0" u="none" strike="noStrike" cap="none" normalizeH="0" baseline="0" dirty="0"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2000" b="0" i="0" u="none" strike="noStrike" cap="none" normalizeH="0" baseline="0" dirty="0" err="1"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Phường</a:t>
            </a:r>
            <a:r>
              <a:rPr kumimoji="0" lang="en-US" altLang="en-US" sz="2000" b="0" i="0" u="none" strike="noStrike" cap="none" normalizeH="0" baseline="0" dirty="0"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2000" b="0" i="0" u="none" strike="noStrike" cap="none" normalizeH="0" baseline="0" dirty="0" err="1"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Tân</a:t>
            </a:r>
            <a:r>
              <a:rPr kumimoji="0" lang="en-US" altLang="en-US" sz="2000" b="0" i="0" u="none" strike="noStrike" cap="none" normalizeH="0" baseline="0" dirty="0"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2000" b="0" i="0" u="none" strike="noStrike" cap="none" normalizeH="0" baseline="0" dirty="0" err="1"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Thiện</a:t>
            </a:r>
            <a:r>
              <a:rPr kumimoji="0" lang="en-US" altLang="en-US" sz="2000" b="0" i="0" u="none" strike="noStrike" cap="none" normalizeH="0" baseline="0" dirty="0"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TP. </a:t>
            </a:r>
            <a:r>
              <a:rPr kumimoji="0" lang="en-US" altLang="en-US" sz="2000" b="0" i="0" u="none" strike="noStrike" cap="none" normalizeH="0" baseline="0" dirty="0" err="1"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Đồng</a:t>
            </a:r>
            <a:r>
              <a:rPr kumimoji="0" lang="en-US" altLang="en-US" sz="2000" b="0" i="0" u="none" strike="noStrike" cap="none" normalizeH="0" baseline="0" dirty="0"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2000" b="0" i="0" u="none" strike="noStrike" cap="none" normalizeH="0" baseline="0" dirty="0" err="1"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Xoài</a:t>
            </a:r>
            <a:r>
              <a:rPr kumimoji="0" lang="en-US" altLang="en-US" sz="2000" b="0" i="0" u="none" strike="noStrike" cap="none" normalizeH="0" baseline="0" dirty="0"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2000" b="0" i="0" u="none" strike="noStrike" cap="none" normalizeH="0" baseline="0" dirty="0" err="1"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Bình</a:t>
            </a:r>
            <a:r>
              <a:rPr kumimoji="0" lang="en-US" altLang="en-US" sz="2000" b="0" i="0" u="none" strike="noStrike" cap="none" normalizeH="0" baseline="0" dirty="0"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2000" b="0" i="0" u="none" strike="noStrike" cap="none" normalizeH="0" baseline="0" dirty="0" err="1"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Phước</a:t>
            </a:r>
            <a:r>
              <a:rPr kumimoji="0" lang="en-US" altLang="en-US" sz="1600" b="0" i="0" u="none" strike="noStrike" cap="none" normalizeH="0" baseline="0" dirty="0" smtClean="0">
                <a:ln>
                  <a:noFill/>
                </a:ln>
                <a:solidFill>
                  <a:srgbClr val="C00000"/>
                </a:solidFill>
                <a:effectLst/>
                <a:latin typeface="Times New Roman" panose="02020603050405020304" pitchFamily="18" charset="0"/>
                <a:cs typeface="Times New Roman" panose="02020603050405020304" pitchFamily="18" charset="0"/>
              </a:rPr>
              <a:t/>
            </a:r>
            <a:br>
              <a:rPr kumimoji="0" lang="en-US" altLang="en-US" sz="1600" b="0" i="0" u="none" strike="noStrike" cap="none" normalizeH="0" baseline="0" dirty="0" smtClean="0">
                <a:ln>
                  <a:noFill/>
                </a:ln>
                <a:solidFill>
                  <a:srgbClr val="C00000"/>
                </a:solidFill>
                <a:effectLst/>
                <a:latin typeface="Times New Roman" panose="02020603050405020304" pitchFamily="18" charset="0"/>
                <a:cs typeface="Times New Roman" panose="02020603050405020304" pitchFamily="18" charset="0"/>
              </a:rPr>
            </a:br>
            <a:r>
              <a:rPr kumimoji="0" lang="en-US" altLang="en-US" sz="2000" b="0" i="0" u="none" strike="noStrike" cap="none" normalizeH="0" baseline="0" dirty="0" smtClean="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Website: </a:t>
            </a:r>
            <a:r>
              <a:rPr kumimoji="0" lang="en-US" altLang="en-US" sz="2000" b="0" i="0" u="none" strike="noStrike" cap="none" normalizeH="0" baseline="0" dirty="0" smtClean="0">
                <a:ln>
                  <a:noFill/>
                </a:ln>
                <a:solidFill>
                  <a:srgbClr val="198DFA"/>
                </a:solidFill>
                <a:effectLst/>
                <a:latin typeface="Arial" panose="020B0604020202020204" pitchFamily="34" charset="0"/>
                <a:ea typeface="Times New Roman" panose="02020603050405020304" pitchFamily="18" charset="0"/>
                <a:cs typeface="Arial" panose="020B0604020202020204" pitchFamily="34" charset="0"/>
                <a:hlinkClick r:id="rId2"/>
              </a:rPr>
              <a:t>https://duhocbinhphuoc.edu.vn</a:t>
            </a:r>
            <a:r>
              <a:rPr kumimoji="0" lang="en-US" altLang="en-US" sz="1600" b="0" i="0" u="none" strike="noStrike" cap="none" normalizeH="0" baseline="0" dirty="0" smtClean="0">
                <a:ln>
                  <a:noFill/>
                </a:ln>
                <a:solidFill>
                  <a:schemeClr val="tx1"/>
                </a:solidFill>
                <a:effectLst/>
              </a:rPr>
              <a:t/>
            </a:r>
            <a:br>
              <a:rPr kumimoji="0" lang="en-US" altLang="en-US" sz="1600" b="0" i="0" u="none" strike="noStrike" cap="none" normalizeH="0" baseline="0" dirty="0" smtClean="0">
                <a:ln>
                  <a:noFill/>
                </a:ln>
                <a:solidFill>
                  <a:schemeClr val="tx1"/>
                </a:solidFill>
                <a:effectLst/>
              </a:rPr>
            </a:br>
            <a:r>
              <a:rPr kumimoji="0" lang="en-US" altLang="en-US" sz="2000" b="0" i="0" u="none" strike="noStrike" cap="none" normalizeH="0" baseline="0" dirty="0" smtClean="0">
                <a:ln>
                  <a:noFill/>
                </a:ln>
                <a:solidFill>
                  <a:srgbClr val="198DFA"/>
                </a:solidFill>
                <a:effectLst/>
                <a:latin typeface="Arial" panose="020B0604020202020204" pitchFamily="34" charset="0"/>
                <a:ea typeface="Times New Roman" panose="02020603050405020304" pitchFamily="18" charset="0"/>
                <a:cs typeface="Arial" panose="020B0604020202020204" pitchFamily="34" charset="0"/>
                <a:hlinkClick r:id="rId3"/>
              </a:rPr>
              <a:t>#</a:t>
            </a:r>
            <a:r>
              <a:rPr kumimoji="0" lang="en-US" altLang="en-US" sz="2000" b="0" i="0" u="none" strike="noStrike" cap="none" normalizeH="0" baseline="0" dirty="0" err="1" smtClean="0">
                <a:ln>
                  <a:noFill/>
                </a:ln>
                <a:solidFill>
                  <a:srgbClr val="198DFA"/>
                </a:solidFill>
                <a:effectLst/>
                <a:latin typeface="Arial" panose="020B0604020202020204" pitchFamily="34" charset="0"/>
                <a:ea typeface="Times New Roman" panose="02020603050405020304" pitchFamily="18" charset="0"/>
                <a:cs typeface="Arial" panose="020B0604020202020204" pitchFamily="34" charset="0"/>
                <a:hlinkClick r:id="rId3"/>
              </a:rPr>
              <a:t>DuHocBinhPhuoc</a:t>
            </a:r>
            <a:r>
              <a:rPr kumimoji="0" lang="en-US" altLang="en-US" sz="2000" b="0" i="0" u="none" strike="noStrike" cap="none" normalizeH="0" baseline="0" dirty="0" smtClean="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kumimoji="0" lang="en-US" altLang="en-US" sz="2000" b="0" i="0" u="none" strike="noStrike" cap="none" normalizeH="0" baseline="0" dirty="0" smtClean="0">
                <a:ln>
                  <a:noFill/>
                </a:ln>
                <a:solidFill>
                  <a:srgbClr val="198DFA"/>
                </a:solidFill>
                <a:effectLst/>
                <a:latin typeface="Arial" panose="020B0604020202020204" pitchFamily="34" charset="0"/>
                <a:ea typeface="Times New Roman" panose="02020603050405020304" pitchFamily="18" charset="0"/>
                <a:cs typeface="Arial" panose="020B0604020202020204" pitchFamily="34" charset="0"/>
                <a:hlinkClick r:id="rId4"/>
              </a:rPr>
              <a:t>#</a:t>
            </a:r>
            <a:r>
              <a:rPr kumimoji="0" lang="en-US" altLang="en-US" sz="2000" b="0" i="0" u="none" strike="noStrike" cap="none" normalizeH="0" baseline="0" dirty="0" err="1" smtClean="0">
                <a:ln>
                  <a:noFill/>
                </a:ln>
                <a:solidFill>
                  <a:srgbClr val="198DFA"/>
                </a:solidFill>
                <a:effectLst/>
                <a:latin typeface="Arial" panose="020B0604020202020204" pitchFamily="34" charset="0"/>
                <a:ea typeface="Times New Roman" panose="02020603050405020304" pitchFamily="18" charset="0"/>
                <a:cs typeface="Arial" panose="020B0604020202020204" pitchFamily="34" charset="0"/>
                <a:hlinkClick r:id="rId4"/>
              </a:rPr>
              <a:t>Duhocnghe</a:t>
            </a:r>
            <a:r>
              <a:rPr kumimoji="0" lang="en-US" altLang="en-US" sz="2000" b="0" i="0" u="none" strike="noStrike" cap="none" normalizeH="0" baseline="0" dirty="0" smtClean="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kumimoji="0" lang="en-US" altLang="en-US" sz="2000" b="0" i="0" u="none" strike="noStrike" cap="none" normalizeH="0" baseline="0" dirty="0" smtClean="0">
                <a:ln>
                  <a:noFill/>
                </a:ln>
                <a:solidFill>
                  <a:srgbClr val="198DFA"/>
                </a:solidFill>
                <a:effectLst/>
                <a:latin typeface="Arial" panose="020B0604020202020204" pitchFamily="34" charset="0"/>
                <a:ea typeface="Times New Roman" panose="02020603050405020304" pitchFamily="18" charset="0"/>
                <a:cs typeface="Arial" panose="020B0604020202020204" pitchFamily="34" charset="0"/>
                <a:hlinkClick r:id="rId5"/>
              </a:rPr>
              <a:t>#</a:t>
            </a:r>
            <a:r>
              <a:rPr kumimoji="0" lang="en-US" altLang="en-US" sz="2000" b="0" i="0" u="none" strike="noStrike" cap="none" normalizeH="0" baseline="0" dirty="0" err="1" smtClean="0">
                <a:ln>
                  <a:noFill/>
                </a:ln>
                <a:solidFill>
                  <a:srgbClr val="198DFA"/>
                </a:solidFill>
                <a:effectLst/>
                <a:latin typeface="Arial" panose="020B0604020202020204" pitchFamily="34" charset="0"/>
                <a:ea typeface="Times New Roman" panose="02020603050405020304" pitchFamily="18" charset="0"/>
                <a:cs typeface="Arial" panose="020B0604020202020204" pitchFamily="34" charset="0"/>
                <a:hlinkClick r:id="rId5"/>
              </a:rPr>
              <a:t>Duhocthuchanh</a:t>
            </a:r>
            <a:r>
              <a:rPr kumimoji="0" lang="en-US" altLang="en-US" sz="2000" b="0" i="0" u="none" strike="noStrike" cap="none" normalizeH="0" baseline="0" dirty="0" smtClean="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kumimoji="0" lang="en-US" altLang="en-US" sz="2000" b="0" i="0" u="none" strike="noStrike" cap="none" normalizeH="0" baseline="0" dirty="0" smtClean="0">
                <a:ln>
                  <a:noFill/>
                </a:ln>
                <a:solidFill>
                  <a:srgbClr val="198DFA"/>
                </a:solidFill>
                <a:effectLst/>
                <a:latin typeface="Arial" panose="020B0604020202020204" pitchFamily="34" charset="0"/>
                <a:ea typeface="Times New Roman" panose="02020603050405020304" pitchFamily="18" charset="0"/>
                <a:cs typeface="Arial" panose="020B0604020202020204" pitchFamily="34" charset="0"/>
                <a:hlinkClick r:id="rId6"/>
              </a:rPr>
              <a:t>#</a:t>
            </a:r>
            <a:r>
              <a:rPr kumimoji="0" lang="en-US" altLang="en-US" sz="2000" b="0" i="0" u="none" strike="noStrike" cap="none" normalizeH="0" baseline="0" dirty="0" err="1" smtClean="0">
                <a:ln>
                  <a:noFill/>
                </a:ln>
                <a:solidFill>
                  <a:srgbClr val="198DFA"/>
                </a:solidFill>
                <a:effectLst/>
                <a:latin typeface="Arial" panose="020B0604020202020204" pitchFamily="34" charset="0"/>
                <a:ea typeface="Times New Roman" panose="02020603050405020304" pitchFamily="18" charset="0"/>
                <a:cs typeface="Arial" panose="020B0604020202020204" pitchFamily="34" charset="0"/>
                <a:hlinkClick r:id="rId6"/>
              </a:rPr>
              <a:t>DuhocDuc</a:t>
            </a:r>
            <a:r>
              <a:rPr kumimoji="0" lang="en-US" altLang="en-US" sz="1600" b="0" i="0" u="none" strike="noStrike" cap="none" normalizeH="0" baseline="0" dirty="0" smtClean="0">
                <a:ln>
                  <a:noFill/>
                </a:ln>
                <a:solidFill>
                  <a:schemeClr val="tx1"/>
                </a:solidFill>
                <a:effectLst/>
              </a:rPr>
              <a:t/>
            </a:r>
            <a:br>
              <a:rPr kumimoji="0" lang="en-US" altLang="en-US" sz="1600" b="0" i="0" u="none" strike="noStrike" cap="none" normalizeH="0" baseline="0" dirty="0" smtClean="0">
                <a:ln>
                  <a:noFill/>
                </a:ln>
                <a:solidFill>
                  <a:schemeClr val="tx1"/>
                </a:solidFill>
                <a:effectLst/>
              </a:rPr>
            </a:br>
            <a:r>
              <a:rPr kumimoji="0" lang="en-US" altLang="en-US" sz="2000" b="0" i="0" u="none" strike="noStrike" cap="none" normalizeH="0" baseline="0" dirty="0" smtClean="0">
                <a:ln>
                  <a:noFill/>
                </a:ln>
                <a:solidFill>
                  <a:srgbClr val="198DFA"/>
                </a:solidFill>
                <a:effectLst/>
                <a:latin typeface="Arial" panose="020B0604020202020204" pitchFamily="34" charset="0"/>
                <a:ea typeface="Times New Roman" panose="02020603050405020304" pitchFamily="18" charset="0"/>
                <a:cs typeface="Arial" panose="020B0604020202020204" pitchFamily="34" charset="0"/>
                <a:hlinkClick r:id="rId7"/>
              </a:rPr>
              <a:t>#</a:t>
            </a:r>
            <a:r>
              <a:rPr kumimoji="0" lang="en-US" altLang="en-US" sz="2000" b="0" i="0" u="none" strike="noStrike" cap="none" normalizeH="0" baseline="0" dirty="0" err="1" smtClean="0">
                <a:ln>
                  <a:noFill/>
                </a:ln>
                <a:solidFill>
                  <a:srgbClr val="198DFA"/>
                </a:solidFill>
                <a:effectLst/>
                <a:latin typeface="Arial" panose="020B0604020202020204" pitchFamily="34" charset="0"/>
                <a:ea typeface="Times New Roman" panose="02020603050405020304" pitchFamily="18" charset="0"/>
                <a:cs typeface="Arial" panose="020B0604020202020204" pitchFamily="34" charset="0"/>
                <a:hlinkClick r:id="rId7"/>
              </a:rPr>
              <a:t>Duhochan</a:t>
            </a:r>
            <a:r>
              <a:rPr kumimoji="0" lang="en-US" altLang="en-US" sz="2000" b="0" i="0" u="none" strike="noStrike" cap="none" normalizeH="0" baseline="0" dirty="0" smtClean="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kumimoji="0" lang="en-US" altLang="en-US" sz="2000" b="0" i="0" u="none" strike="noStrike" cap="none" normalizeH="0" baseline="0" dirty="0" smtClean="0">
                <a:ln>
                  <a:noFill/>
                </a:ln>
                <a:solidFill>
                  <a:srgbClr val="198DFA"/>
                </a:solidFill>
                <a:effectLst/>
                <a:latin typeface="Arial" panose="020B0604020202020204" pitchFamily="34" charset="0"/>
                <a:ea typeface="Times New Roman" panose="02020603050405020304" pitchFamily="18" charset="0"/>
                <a:cs typeface="Arial" panose="020B0604020202020204" pitchFamily="34" charset="0"/>
                <a:hlinkClick r:id="rId8"/>
              </a:rPr>
              <a:t>#</a:t>
            </a:r>
            <a:r>
              <a:rPr kumimoji="0" lang="en-US" altLang="en-US" sz="2000" b="0" i="0" u="none" strike="noStrike" cap="none" normalizeH="0" baseline="0" dirty="0" err="1" smtClean="0">
                <a:ln>
                  <a:noFill/>
                </a:ln>
                <a:solidFill>
                  <a:srgbClr val="198DFA"/>
                </a:solidFill>
                <a:effectLst/>
                <a:latin typeface="Arial" panose="020B0604020202020204" pitchFamily="34" charset="0"/>
                <a:ea typeface="Times New Roman" panose="02020603050405020304" pitchFamily="18" charset="0"/>
                <a:cs typeface="Arial" panose="020B0604020202020204" pitchFamily="34" charset="0"/>
                <a:hlinkClick r:id="rId8"/>
              </a:rPr>
              <a:t>HanQuoc</a:t>
            </a:r>
            <a:r>
              <a:rPr kumimoji="0" lang="en-US" altLang="en-US" sz="2000" b="0" i="0" u="none" strike="noStrike" cap="none" normalizeH="0" baseline="0" dirty="0" smtClean="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kumimoji="0" lang="en-US" altLang="en-US" sz="2000" b="0" i="0" u="none" strike="noStrike" cap="none" normalizeH="0" baseline="0" dirty="0" smtClean="0">
                <a:ln>
                  <a:noFill/>
                </a:ln>
                <a:solidFill>
                  <a:srgbClr val="198DFA"/>
                </a:solidFill>
                <a:effectLst/>
                <a:latin typeface="Arial" panose="020B0604020202020204" pitchFamily="34" charset="0"/>
                <a:ea typeface="Times New Roman" panose="02020603050405020304" pitchFamily="18" charset="0"/>
                <a:cs typeface="Arial" panose="020B0604020202020204" pitchFamily="34" charset="0"/>
                <a:hlinkClick r:id="rId9"/>
              </a:rPr>
              <a:t>#XKLD</a:t>
            </a:r>
            <a:r>
              <a:rPr kumimoji="0" lang="en-US" altLang="en-US" sz="2000" b="0" i="0" u="none" strike="noStrike" cap="none" normalizeH="0" baseline="0" dirty="0" smtClean="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kumimoji="0" lang="en-US" altLang="en-US" sz="2000" b="0" i="0" u="none" strike="noStrike" cap="none" normalizeH="0" baseline="0" dirty="0" smtClean="0">
                <a:ln>
                  <a:noFill/>
                </a:ln>
                <a:solidFill>
                  <a:srgbClr val="198DFA"/>
                </a:solidFill>
                <a:effectLst/>
                <a:latin typeface="Arial" panose="020B0604020202020204" pitchFamily="34" charset="0"/>
                <a:ea typeface="Times New Roman" panose="02020603050405020304" pitchFamily="18" charset="0"/>
                <a:cs typeface="Arial" panose="020B0604020202020204" pitchFamily="34" charset="0"/>
                <a:hlinkClick r:id="rId10"/>
              </a:rPr>
              <a:t>#</a:t>
            </a:r>
            <a:r>
              <a:rPr kumimoji="0" lang="en-US" altLang="en-US" sz="2000" b="0" i="0" u="none" strike="noStrike" cap="none" normalizeH="0" baseline="0" dirty="0" err="1" smtClean="0">
                <a:ln>
                  <a:noFill/>
                </a:ln>
                <a:solidFill>
                  <a:srgbClr val="198DFA"/>
                </a:solidFill>
                <a:effectLst/>
                <a:latin typeface="Arial" panose="020B0604020202020204" pitchFamily="34" charset="0"/>
                <a:ea typeface="Times New Roman" panose="02020603050405020304" pitchFamily="18" charset="0"/>
                <a:cs typeface="Arial" panose="020B0604020202020204" pitchFamily="34" charset="0"/>
                <a:hlinkClick r:id="rId10"/>
              </a:rPr>
              <a:t>Tuvanhocnghe</a:t>
            </a:r>
            <a:r>
              <a:rPr kumimoji="0" lang="en-US" altLang="en-US" sz="2000" b="0" i="0" u="none" strike="noStrike" cap="none" normalizeH="0" baseline="0" dirty="0" smtClean="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kumimoji="0" lang="en-US" altLang="en-US" sz="2000" b="0" i="0" u="none" strike="noStrike" cap="none" normalizeH="0" baseline="0" dirty="0" smtClean="0">
                <a:ln>
                  <a:noFill/>
                </a:ln>
                <a:solidFill>
                  <a:srgbClr val="198DFA"/>
                </a:solidFill>
                <a:effectLst/>
                <a:latin typeface="Arial" panose="020B0604020202020204" pitchFamily="34" charset="0"/>
                <a:ea typeface="Times New Roman" panose="02020603050405020304" pitchFamily="18" charset="0"/>
                <a:cs typeface="Arial" panose="020B0604020202020204" pitchFamily="34" charset="0"/>
                <a:hlinkClick r:id="rId11"/>
              </a:rPr>
              <a:t>#</a:t>
            </a:r>
            <a:r>
              <a:rPr kumimoji="0" lang="en-US" altLang="en-US" sz="2000" b="0" i="0" u="none" strike="noStrike" cap="none" normalizeH="0" baseline="0" dirty="0" err="1" smtClean="0">
                <a:ln>
                  <a:noFill/>
                </a:ln>
                <a:solidFill>
                  <a:srgbClr val="198DFA"/>
                </a:solidFill>
                <a:effectLst/>
                <a:latin typeface="Arial" panose="020B0604020202020204" pitchFamily="34" charset="0"/>
                <a:ea typeface="Times New Roman" panose="02020603050405020304" pitchFamily="18" charset="0"/>
                <a:cs typeface="Arial" panose="020B0604020202020204" pitchFamily="34" charset="0"/>
                <a:hlinkClick r:id="rId11"/>
              </a:rPr>
              <a:t>Duhoc</a:t>
            </a:r>
            <a:r>
              <a:rPr kumimoji="0" lang="en-US" altLang="en-US" sz="2800" b="0" i="0" u="none" strike="noStrike" cap="none" normalizeH="0" baseline="0" dirty="0" smtClean="0">
                <a:ln>
                  <a:noFill/>
                </a:ln>
                <a:solidFill>
                  <a:schemeClr val="tx1"/>
                </a:solidFill>
                <a:effectLst/>
                <a:latin typeface="Arial" panose="020B0604020202020204" pitchFamily="34" charset="0"/>
              </a:rPr>
              <a:t/>
            </a:r>
            <a:br>
              <a:rPr kumimoji="0" lang="en-US" altLang="en-US" sz="2800" b="0" i="0" u="none" strike="noStrike" cap="none" normalizeH="0" baseline="0" dirty="0" smtClean="0">
                <a:ln>
                  <a:noFill/>
                </a:ln>
                <a:solidFill>
                  <a:schemeClr val="tx1"/>
                </a:solidFill>
                <a:effectLst/>
                <a:latin typeface="Arial" panose="020B0604020202020204" pitchFamily="34" charset="0"/>
              </a:rPr>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endParaRPr lang="en-US" sz="2000" dirty="0"/>
          </a:p>
        </p:txBody>
      </p:sp>
      <p:pic>
        <p:nvPicPr>
          <p:cNvPr id="1036" name="Picture 12" descr="🏠"/>
          <p:cNvPicPr>
            <a:picLocks noChangeAspect="1" noChangeArrowheads="1"/>
          </p:cNvPicPr>
          <p:nvPr/>
        </p:nvPicPr>
        <p:blipFill>
          <a:blip r:embed="rId12" r:link="rId13">
            <a:extLst>
              <a:ext uri="{28A0092B-C50C-407E-A947-70E740481C1C}">
                <a14:useLocalDpi xmlns:a14="http://schemas.microsoft.com/office/drawing/2010/main" val="0"/>
              </a:ext>
            </a:extLst>
          </a:blip>
          <a:srcRect/>
          <a:stretch>
            <a:fillRect/>
          </a:stretch>
        </p:blipFill>
        <p:spPr bwMode="auto">
          <a:xfrm>
            <a:off x="668740" y="648268"/>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descr="☎️"/>
          <p:cNvPicPr>
            <a:picLocks noChangeAspect="1" noChangeArrowheads="1"/>
          </p:cNvPicPr>
          <p:nvPr/>
        </p:nvPicPr>
        <p:blipFill>
          <a:blip r:embed="rId14" r:link="rId15">
            <a:extLst>
              <a:ext uri="{28A0092B-C50C-407E-A947-70E740481C1C}">
                <a14:useLocalDpi xmlns:a14="http://schemas.microsoft.com/office/drawing/2010/main" val="0"/>
              </a:ext>
            </a:extLst>
          </a:blip>
          <a:srcRect/>
          <a:stretch>
            <a:fillRect/>
          </a:stretch>
        </p:blipFill>
        <p:spPr bwMode="auto">
          <a:xfrm>
            <a:off x="668740" y="800668"/>
            <a:ext cx="152400" cy="15240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13"/>
          <p:cNvSpPr>
            <a:spLocks noChangeArrowheads="1"/>
          </p:cNvSpPr>
          <p:nvPr/>
        </p:nvSpPr>
        <p:spPr bwMode="auto">
          <a:xfrm>
            <a:off x="668740" y="19106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1" name="Rectangle 14"/>
          <p:cNvSpPr>
            <a:spLocks noChangeArrowheads="1"/>
          </p:cNvSpPr>
          <p:nvPr/>
        </p:nvSpPr>
        <p:spPr bwMode="auto">
          <a:xfrm>
            <a:off x="668740" y="654474"/>
            <a:ext cx="231154" cy="29238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dirty="0" smtClean="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719667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785" y="0"/>
            <a:ext cx="11423175" cy="1009934"/>
          </a:xfrm>
        </p:spPr>
        <p:style>
          <a:lnRef idx="1">
            <a:schemeClr val="accent3"/>
          </a:lnRef>
          <a:fillRef idx="2">
            <a:schemeClr val="accent3"/>
          </a:fillRef>
          <a:effectRef idx="1">
            <a:schemeClr val="accent3"/>
          </a:effectRef>
          <a:fontRef idx="minor">
            <a:schemeClr val="dk1"/>
          </a:fontRef>
        </p:style>
        <p:txBody>
          <a:bodyPr>
            <a:normAutofit fontScale="90000"/>
          </a:bodyPr>
          <a:lstStyle/>
          <a:p>
            <a:pPr algn="ctr"/>
            <a:r>
              <a:rPr lang="en-US" sz="2400" dirty="0" smtClean="0">
                <a:solidFill>
                  <a:srgbClr val="FF0000"/>
                </a:solidFill>
                <a:latin typeface="Times New Roman" panose="02020603050405020304" pitchFamily="18" charset="0"/>
                <a:cs typeface="Times New Roman" panose="02020603050405020304" pitchFamily="18" charset="0"/>
              </a:rPr>
              <a:t/>
            </a:r>
            <a:br>
              <a:rPr lang="en-US" sz="2400" dirty="0" smtClean="0">
                <a:solidFill>
                  <a:srgbClr val="FF0000"/>
                </a:solidFill>
                <a:latin typeface="Times New Roman" panose="02020603050405020304" pitchFamily="18" charset="0"/>
                <a:cs typeface="Times New Roman" panose="02020603050405020304" pitchFamily="18" charset="0"/>
              </a:rPr>
            </a:br>
            <a:r>
              <a:rPr lang="en-US" sz="2400" dirty="0" smtClean="0">
                <a:solidFill>
                  <a:srgbClr val="FF0000"/>
                </a:solidFill>
                <a:latin typeface="Times New Roman" panose="02020603050405020304" pitchFamily="18" charset="0"/>
                <a:cs typeface="Times New Roman" panose="02020603050405020304" pitchFamily="18" charset="0"/>
              </a:rPr>
              <a:t/>
            </a:r>
            <a:br>
              <a:rPr lang="en-US" sz="2400" dirty="0" smtClean="0">
                <a:solidFill>
                  <a:srgbClr val="FF0000"/>
                </a:solidFill>
                <a:latin typeface="Times New Roman" panose="02020603050405020304" pitchFamily="18" charset="0"/>
                <a:cs typeface="Times New Roman" panose="02020603050405020304" pitchFamily="18" charset="0"/>
              </a:rPr>
            </a:br>
            <a:r>
              <a:rPr lang="en-US" sz="2400" dirty="0" smtClean="0">
                <a:solidFill>
                  <a:srgbClr val="FF0000"/>
                </a:solidFill>
                <a:latin typeface="Times New Roman" panose="02020603050405020304" pitchFamily="18" charset="0"/>
                <a:cs typeface="Times New Roman" panose="02020603050405020304" pitchFamily="18" charset="0"/>
              </a:rPr>
              <a:t>CÁC </a:t>
            </a:r>
            <a:r>
              <a:rPr lang="en-US" sz="2400" dirty="0">
                <a:solidFill>
                  <a:srgbClr val="FF0000"/>
                </a:solidFill>
                <a:latin typeface="Times New Roman" panose="02020603050405020304" pitchFamily="18" charset="0"/>
                <a:cs typeface="Times New Roman" panose="02020603050405020304" pitchFamily="18" charset="0"/>
              </a:rPr>
              <a:t>BẠN CÓ ĐAM MÊ VỀ CÔNG VIỆC - ĐI KIẾM TIỀN TẠI NHẬT </a:t>
            </a:r>
            <a:r>
              <a:rPr lang="en-US" sz="2400" dirty="0" smtClean="0">
                <a:solidFill>
                  <a:srgbClr val="FF0000"/>
                </a:solidFill>
                <a:latin typeface="Times New Roman" panose="02020603050405020304" pitchFamily="18" charset="0"/>
                <a:cs typeface="Times New Roman" panose="02020603050405020304" pitchFamily="18" charset="0"/>
              </a:rPr>
              <a:t>BẢN</a:t>
            </a:r>
            <a:br>
              <a:rPr lang="en-US" sz="2400" dirty="0" smtClean="0">
                <a:solidFill>
                  <a:srgbClr val="FF0000"/>
                </a:solidFill>
                <a:latin typeface="Times New Roman" panose="02020603050405020304" pitchFamily="18" charset="0"/>
                <a:cs typeface="Times New Roman" panose="02020603050405020304" pitchFamily="18" charset="0"/>
              </a:rPr>
            </a:br>
            <a:r>
              <a:rPr lang="en-US" sz="2400" dirty="0" smtClean="0">
                <a:solidFill>
                  <a:schemeClr val="accent5"/>
                </a:solidFill>
                <a:latin typeface="Times New Roman" panose="02020603050405020304" pitchFamily="18" charset="0"/>
                <a:cs typeface="Times New Roman" panose="02020603050405020304" pitchFamily="18" charset="0"/>
              </a:rPr>
              <a:t>ĐỘ </a:t>
            </a:r>
            <a:r>
              <a:rPr lang="en-US" sz="2400" dirty="0">
                <a:solidFill>
                  <a:schemeClr val="accent5"/>
                </a:solidFill>
                <a:latin typeface="Times New Roman" panose="02020603050405020304" pitchFamily="18" charset="0"/>
                <a:cs typeface="Times New Roman" panose="02020603050405020304" pitchFamily="18" charset="0"/>
              </a:rPr>
              <a:t>TUỔI: TỪ 18 ĐẾN 45 CẢ NAM VÀ NỮ,</a:t>
            </a:r>
            <a:br>
              <a:rPr lang="en-US" sz="2400" dirty="0">
                <a:solidFill>
                  <a:schemeClr val="accent5"/>
                </a:solidFill>
                <a:latin typeface="Times New Roman" panose="02020603050405020304" pitchFamily="18" charset="0"/>
                <a:cs typeface="Times New Roman" panose="02020603050405020304" pitchFamily="18" charset="0"/>
              </a:rPr>
            </a:br>
            <a:endParaRPr lang="en-US" sz="2400" dirty="0"/>
          </a:p>
        </p:txBody>
      </p:sp>
      <p:sp>
        <p:nvSpPr>
          <p:cNvPr id="3" name="Content Placeholder 2"/>
          <p:cNvSpPr>
            <a:spLocks noGrp="1"/>
          </p:cNvSpPr>
          <p:nvPr>
            <p:ph idx="1"/>
          </p:nvPr>
        </p:nvSpPr>
        <p:spPr>
          <a:xfrm>
            <a:off x="1289956" y="1009934"/>
            <a:ext cx="10205358" cy="5848066"/>
          </a:xfrm>
        </p:spPr>
        <p:style>
          <a:lnRef idx="1">
            <a:schemeClr val="accent4"/>
          </a:lnRef>
          <a:fillRef idx="3">
            <a:schemeClr val="accent4"/>
          </a:fillRef>
          <a:effectRef idx="2">
            <a:schemeClr val="accent4"/>
          </a:effectRef>
          <a:fontRef idx="minor">
            <a:schemeClr val="lt1"/>
          </a:fontRef>
        </p:style>
        <p:txBody>
          <a:bodyPr>
            <a:normAutofit fontScale="55000" lnSpcReduction="20000"/>
          </a:bodyPr>
          <a:lstStyle/>
          <a:p>
            <a:pPr marL="0" indent="0">
              <a:buNone/>
            </a:pPr>
            <a:endParaRPr lang="en-US" sz="2000" dirty="0" smtClean="0">
              <a:solidFill>
                <a:srgbClr val="7030A0"/>
              </a:solidFill>
              <a:latin typeface="Times New Roman" panose="02020603050405020304" pitchFamily="18" charset="0"/>
              <a:cs typeface="Times New Roman" panose="02020603050405020304" pitchFamily="18" charset="0"/>
            </a:endParaRPr>
          </a:p>
          <a:p>
            <a:pPr marL="0" indent="0">
              <a:buNone/>
            </a:pPr>
            <a:r>
              <a:rPr lang="en-US" sz="2900" dirty="0" smtClean="0">
                <a:solidFill>
                  <a:srgbClr val="7030A0"/>
                </a:solidFill>
                <a:latin typeface="Times New Roman" panose="02020603050405020304" pitchFamily="18" charset="0"/>
                <a:cs typeface="Times New Roman" panose="02020603050405020304" pitchFamily="18" charset="0"/>
              </a:rPr>
              <a:t>1</a:t>
            </a:r>
            <a:r>
              <a:rPr lang="en-US" sz="2900" dirty="0">
                <a:solidFill>
                  <a:srgbClr val="7030A0"/>
                </a:solidFill>
                <a:latin typeface="Times New Roman" panose="02020603050405020304" pitchFamily="18" charset="0"/>
                <a:cs typeface="Times New Roman" panose="02020603050405020304" pitchFamily="18" charset="0"/>
              </a:rPr>
              <a:t>, </a:t>
            </a:r>
            <a:r>
              <a:rPr lang="en-US" sz="2900" b="1" dirty="0" err="1">
                <a:solidFill>
                  <a:srgbClr val="7030A0"/>
                </a:solidFill>
                <a:latin typeface="Times New Roman" panose="02020603050405020304" pitchFamily="18" charset="0"/>
                <a:cs typeface="Times New Roman" panose="02020603050405020304" pitchFamily="18" charset="0"/>
              </a:rPr>
              <a:t>Hàn</a:t>
            </a:r>
            <a:r>
              <a:rPr lang="en-US" sz="2900" b="1" dirty="0">
                <a:solidFill>
                  <a:srgbClr val="7030A0"/>
                </a:solidFill>
                <a:latin typeface="Times New Roman" panose="02020603050405020304" pitchFamily="18" charset="0"/>
                <a:cs typeface="Times New Roman" panose="02020603050405020304" pitchFamily="18" charset="0"/>
              </a:rPr>
              <a:t>, </a:t>
            </a:r>
            <a:r>
              <a:rPr lang="en-US" sz="2900" b="1" dirty="0" err="1">
                <a:solidFill>
                  <a:srgbClr val="7030A0"/>
                </a:solidFill>
                <a:latin typeface="Times New Roman" panose="02020603050405020304" pitchFamily="18" charset="0"/>
                <a:cs typeface="Times New Roman" panose="02020603050405020304" pitchFamily="18" charset="0"/>
              </a:rPr>
              <a:t>Hàn</a:t>
            </a:r>
            <a:r>
              <a:rPr lang="en-US" sz="2900" b="1" dirty="0">
                <a:solidFill>
                  <a:srgbClr val="7030A0"/>
                </a:solidFill>
                <a:latin typeface="Times New Roman" panose="02020603050405020304" pitchFamily="18" charset="0"/>
                <a:cs typeface="Times New Roman" panose="02020603050405020304" pitchFamily="18" charset="0"/>
              </a:rPr>
              <a:t> </a:t>
            </a:r>
            <a:r>
              <a:rPr lang="en-US" sz="2900" b="1" dirty="0" err="1">
                <a:solidFill>
                  <a:srgbClr val="7030A0"/>
                </a:solidFill>
                <a:latin typeface="Times New Roman" panose="02020603050405020304" pitchFamily="18" charset="0"/>
                <a:cs typeface="Times New Roman" panose="02020603050405020304" pitchFamily="18" charset="0"/>
              </a:rPr>
              <a:t>bán</a:t>
            </a:r>
            <a:r>
              <a:rPr lang="en-US" sz="2900" b="1" dirty="0">
                <a:solidFill>
                  <a:srgbClr val="7030A0"/>
                </a:solidFill>
                <a:latin typeface="Times New Roman" panose="02020603050405020304" pitchFamily="18" charset="0"/>
                <a:cs typeface="Times New Roman" panose="02020603050405020304" pitchFamily="18" charset="0"/>
              </a:rPr>
              <a:t> </a:t>
            </a:r>
            <a:r>
              <a:rPr lang="en-US" sz="2900" b="1" dirty="0" err="1">
                <a:solidFill>
                  <a:srgbClr val="7030A0"/>
                </a:solidFill>
                <a:latin typeface="Times New Roman" panose="02020603050405020304" pitchFamily="18" charset="0"/>
                <a:cs typeface="Times New Roman" panose="02020603050405020304" pitchFamily="18" charset="0"/>
              </a:rPr>
              <a:t>tự</a:t>
            </a:r>
            <a:r>
              <a:rPr lang="en-US" sz="2900" b="1" dirty="0">
                <a:solidFill>
                  <a:srgbClr val="7030A0"/>
                </a:solidFill>
                <a:latin typeface="Times New Roman" panose="02020603050405020304" pitchFamily="18" charset="0"/>
                <a:cs typeface="Times New Roman" panose="02020603050405020304" pitchFamily="18" charset="0"/>
              </a:rPr>
              <a:t> </a:t>
            </a:r>
            <a:r>
              <a:rPr lang="en-US" sz="2900" b="1" dirty="0" err="1">
                <a:solidFill>
                  <a:srgbClr val="7030A0"/>
                </a:solidFill>
                <a:latin typeface="Times New Roman" panose="02020603050405020304" pitchFamily="18" charset="0"/>
                <a:cs typeface="Times New Roman" panose="02020603050405020304" pitchFamily="18" charset="0"/>
              </a:rPr>
              <a:t>động</a:t>
            </a:r>
            <a:r>
              <a:rPr lang="en-US" sz="2900" b="1" dirty="0" smtClean="0">
                <a:solidFill>
                  <a:srgbClr val="7030A0"/>
                </a:solidFill>
                <a:latin typeface="Times New Roman" panose="02020603050405020304" pitchFamily="18" charset="0"/>
                <a:cs typeface="Times New Roman" panose="02020603050405020304" pitchFamily="18" charset="0"/>
              </a:rPr>
              <a:t>.</a:t>
            </a:r>
          </a:p>
          <a:p>
            <a:pPr marL="0" indent="0">
              <a:buNone/>
            </a:pPr>
            <a:r>
              <a:rPr lang="en-US" sz="2900" b="1" dirty="0" smtClean="0">
                <a:solidFill>
                  <a:srgbClr val="7030A0"/>
                </a:solidFill>
                <a:latin typeface="Times New Roman" panose="02020603050405020304" pitchFamily="18" charset="0"/>
                <a:cs typeface="Times New Roman" panose="02020603050405020304" pitchFamily="18" charset="0"/>
              </a:rPr>
              <a:t>2</a:t>
            </a:r>
            <a:r>
              <a:rPr lang="en-US" sz="2900" b="1" dirty="0">
                <a:solidFill>
                  <a:srgbClr val="7030A0"/>
                </a:solidFill>
                <a:latin typeface="Times New Roman" panose="02020603050405020304" pitchFamily="18" charset="0"/>
                <a:cs typeface="Times New Roman" panose="02020603050405020304" pitchFamily="18" charset="0"/>
              </a:rPr>
              <a:t>, </a:t>
            </a:r>
            <a:r>
              <a:rPr lang="en-US" sz="2900" b="1" dirty="0" err="1">
                <a:solidFill>
                  <a:srgbClr val="7030A0"/>
                </a:solidFill>
                <a:latin typeface="Times New Roman" panose="02020603050405020304" pitchFamily="18" charset="0"/>
                <a:cs typeface="Times New Roman" panose="02020603050405020304" pitchFamily="18" charset="0"/>
              </a:rPr>
              <a:t>Xây</a:t>
            </a:r>
            <a:r>
              <a:rPr lang="en-US" sz="2900" b="1" dirty="0">
                <a:solidFill>
                  <a:srgbClr val="7030A0"/>
                </a:solidFill>
                <a:latin typeface="Times New Roman" panose="02020603050405020304" pitchFamily="18" charset="0"/>
                <a:cs typeface="Times New Roman" panose="02020603050405020304" pitchFamily="18" charset="0"/>
              </a:rPr>
              <a:t> </a:t>
            </a:r>
            <a:r>
              <a:rPr lang="en-US" sz="2900" b="1" dirty="0" err="1">
                <a:solidFill>
                  <a:srgbClr val="7030A0"/>
                </a:solidFill>
                <a:latin typeface="Times New Roman" panose="02020603050405020304" pitchFamily="18" charset="0"/>
                <a:cs typeface="Times New Roman" panose="02020603050405020304" pitchFamily="18" charset="0"/>
              </a:rPr>
              <a:t>dựng</a:t>
            </a:r>
            <a:r>
              <a:rPr lang="en-US" sz="2900" b="1" dirty="0">
                <a:solidFill>
                  <a:srgbClr val="7030A0"/>
                </a:solidFill>
                <a:latin typeface="Times New Roman" panose="02020603050405020304" pitchFamily="18" charset="0"/>
                <a:cs typeface="Times New Roman" panose="02020603050405020304" pitchFamily="18" charset="0"/>
              </a:rPr>
              <a:t>, </a:t>
            </a:r>
            <a:r>
              <a:rPr lang="en-US" sz="2900" b="1" dirty="0" err="1">
                <a:solidFill>
                  <a:srgbClr val="7030A0"/>
                </a:solidFill>
                <a:latin typeface="Times New Roman" panose="02020603050405020304" pitchFamily="18" charset="0"/>
                <a:cs typeface="Times New Roman" panose="02020603050405020304" pitchFamily="18" charset="0"/>
              </a:rPr>
              <a:t>hệ</a:t>
            </a:r>
            <a:r>
              <a:rPr lang="en-US" sz="2900" b="1" dirty="0">
                <a:solidFill>
                  <a:srgbClr val="7030A0"/>
                </a:solidFill>
                <a:latin typeface="Times New Roman" panose="02020603050405020304" pitchFamily="18" charset="0"/>
                <a:cs typeface="Times New Roman" panose="02020603050405020304" pitchFamily="18" charset="0"/>
              </a:rPr>
              <a:t> </a:t>
            </a:r>
            <a:r>
              <a:rPr lang="en-US" sz="2900" b="1" dirty="0" err="1">
                <a:solidFill>
                  <a:srgbClr val="7030A0"/>
                </a:solidFill>
                <a:latin typeface="Times New Roman" panose="02020603050405020304" pitchFamily="18" charset="0"/>
                <a:cs typeface="Times New Roman" panose="02020603050405020304" pitchFamily="18" charset="0"/>
              </a:rPr>
              <a:t>thống</a:t>
            </a:r>
            <a:r>
              <a:rPr lang="en-US" sz="2900" b="1" dirty="0">
                <a:solidFill>
                  <a:srgbClr val="7030A0"/>
                </a:solidFill>
                <a:latin typeface="Times New Roman" panose="02020603050405020304" pitchFamily="18" charset="0"/>
                <a:cs typeface="Times New Roman" panose="02020603050405020304" pitchFamily="18" charset="0"/>
              </a:rPr>
              <a:t> </a:t>
            </a:r>
            <a:r>
              <a:rPr lang="en-US" sz="2900" b="1" dirty="0" err="1">
                <a:solidFill>
                  <a:srgbClr val="7030A0"/>
                </a:solidFill>
                <a:latin typeface="Times New Roman" panose="02020603050405020304" pitchFamily="18" charset="0"/>
                <a:cs typeface="Times New Roman" panose="02020603050405020304" pitchFamily="18" charset="0"/>
              </a:rPr>
              <a:t>khách</a:t>
            </a:r>
            <a:r>
              <a:rPr lang="en-US" sz="2900" b="1" dirty="0">
                <a:solidFill>
                  <a:srgbClr val="7030A0"/>
                </a:solidFill>
                <a:latin typeface="Times New Roman" panose="02020603050405020304" pitchFamily="18" charset="0"/>
                <a:cs typeface="Times New Roman" panose="02020603050405020304" pitchFamily="18" charset="0"/>
              </a:rPr>
              <a:t> </a:t>
            </a:r>
            <a:r>
              <a:rPr lang="en-US" sz="2900" b="1" dirty="0" err="1">
                <a:solidFill>
                  <a:srgbClr val="7030A0"/>
                </a:solidFill>
                <a:latin typeface="Times New Roman" panose="02020603050405020304" pitchFamily="18" charset="0"/>
                <a:cs typeface="Times New Roman" panose="02020603050405020304" pitchFamily="18" charset="0"/>
              </a:rPr>
              <a:t>sạn</a:t>
            </a:r>
            <a:r>
              <a:rPr lang="en-US" sz="2900" b="1" dirty="0">
                <a:solidFill>
                  <a:srgbClr val="7030A0"/>
                </a:solidFill>
                <a:latin typeface="Times New Roman" panose="02020603050405020304" pitchFamily="18" charset="0"/>
                <a:cs typeface="Times New Roman" panose="02020603050405020304" pitchFamily="18" charset="0"/>
              </a:rPr>
              <a:t>, </a:t>
            </a:r>
            <a:r>
              <a:rPr lang="en-US" sz="2900" b="1" dirty="0" err="1">
                <a:solidFill>
                  <a:srgbClr val="7030A0"/>
                </a:solidFill>
                <a:latin typeface="Times New Roman" panose="02020603050405020304" pitchFamily="18" charset="0"/>
                <a:cs typeface="Times New Roman" panose="02020603050405020304" pitchFamily="18" charset="0"/>
              </a:rPr>
              <a:t>đổ</a:t>
            </a:r>
            <a:r>
              <a:rPr lang="en-US" sz="2900" b="1" dirty="0">
                <a:solidFill>
                  <a:srgbClr val="7030A0"/>
                </a:solidFill>
                <a:latin typeface="Times New Roman" panose="02020603050405020304" pitchFamily="18" charset="0"/>
                <a:cs typeface="Times New Roman" panose="02020603050405020304" pitchFamily="18" charset="0"/>
              </a:rPr>
              <a:t> </a:t>
            </a:r>
            <a:r>
              <a:rPr lang="en-US" sz="2900" b="1" dirty="0" err="1">
                <a:solidFill>
                  <a:srgbClr val="7030A0"/>
                </a:solidFill>
                <a:latin typeface="Times New Roman" panose="02020603050405020304" pitchFamily="18" charset="0"/>
                <a:cs typeface="Times New Roman" panose="02020603050405020304" pitchFamily="18" charset="0"/>
              </a:rPr>
              <a:t>pê</a:t>
            </a:r>
            <a:r>
              <a:rPr lang="en-US" sz="2900" b="1" dirty="0">
                <a:solidFill>
                  <a:srgbClr val="7030A0"/>
                </a:solidFill>
                <a:latin typeface="Times New Roman" panose="02020603050405020304" pitchFamily="18" charset="0"/>
                <a:cs typeface="Times New Roman" panose="02020603050405020304" pitchFamily="18" charset="0"/>
              </a:rPr>
              <a:t> </a:t>
            </a:r>
            <a:r>
              <a:rPr lang="en-US" sz="2900" b="1" dirty="0" err="1">
                <a:solidFill>
                  <a:srgbClr val="7030A0"/>
                </a:solidFill>
                <a:latin typeface="Times New Roman" panose="02020603050405020304" pitchFamily="18" charset="0"/>
                <a:cs typeface="Times New Roman" panose="02020603050405020304" pitchFamily="18" charset="0"/>
              </a:rPr>
              <a:t>tông</a:t>
            </a:r>
            <a:r>
              <a:rPr lang="en-US" sz="2900" b="1" dirty="0" smtClean="0">
                <a:solidFill>
                  <a:srgbClr val="7030A0"/>
                </a:solidFill>
                <a:latin typeface="Times New Roman" panose="02020603050405020304" pitchFamily="18" charset="0"/>
                <a:cs typeface="Times New Roman" panose="02020603050405020304" pitchFamily="18" charset="0"/>
              </a:rPr>
              <a:t>.</a:t>
            </a:r>
          </a:p>
          <a:p>
            <a:pPr marL="0" indent="0">
              <a:buNone/>
            </a:pPr>
            <a:r>
              <a:rPr lang="en-US" sz="2900" b="1" dirty="0" smtClean="0">
                <a:solidFill>
                  <a:srgbClr val="7030A0"/>
                </a:solidFill>
                <a:latin typeface="Times New Roman" panose="02020603050405020304" pitchFamily="18" charset="0"/>
                <a:cs typeface="Times New Roman" panose="02020603050405020304" pitchFamily="18" charset="0"/>
              </a:rPr>
              <a:t>3</a:t>
            </a:r>
            <a:r>
              <a:rPr lang="en-US" sz="2900" b="1" dirty="0">
                <a:solidFill>
                  <a:srgbClr val="7030A0"/>
                </a:solidFill>
                <a:latin typeface="Times New Roman" panose="02020603050405020304" pitchFamily="18" charset="0"/>
                <a:cs typeface="Times New Roman" panose="02020603050405020304" pitchFamily="18" charset="0"/>
              </a:rPr>
              <a:t>, </a:t>
            </a:r>
            <a:r>
              <a:rPr lang="en-US" sz="2900" b="1" dirty="0" err="1">
                <a:solidFill>
                  <a:srgbClr val="7030A0"/>
                </a:solidFill>
                <a:latin typeface="Times New Roman" panose="02020603050405020304" pitchFamily="18" charset="0"/>
                <a:cs typeface="Times New Roman" panose="02020603050405020304" pitchFamily="18" charset="0"/>
              </a:rPr>
              <a:t>Phân</a:t>
            </a:r>
            <a:r>
              <a:rPr lang="en-US" sz="2900" b="1" dirty="0">
                <a:solidFill>
                  <a:srgbClr val="7030A0"/>
                </a:solidFill>
                <a:latin typeface="Times New Roman" panose="02020603050405020304" pitchFamily="18" charset="0"/>
                <a:cs typeface="Times New Roman" panose="02020603050405020304" pitchFamily="18" charset="0"/>
              </a:rPr>
              <a:t> </a:t>
            </a:r>
            <a:r>
              <a:rPr lang="en-US" sz="2900" b="1" dirty="0" err="1">
                <a:solidFill>
                  <a:srgbClr val="7030A0"/>
                </a:solidFill>
                <a:latin typeface="Times New Roman" panose="02020603050405020304" pitchFamily="18" charset="0"/>
                <a:cs typeface="Times New Roman" panose="02020603050405020304" pitchFamily="18" charset="0"/>
              </a:rPr>
              <a:t>loại</a:t>
            </a:r>
            <a:r>
              <a:rPr lang="en-US" sz="2900" b="1" dirty="0">
                <a:solidFill>
                  <a:srgbClr val="7030A0"/>
                </a:solidFill>
                <a:latin typeface="Times New Roman" panose="02020603050405020304" pitchFamily="18" charset="0"/>
                <a:cs typeface="Times New Roman" panose="02020603050405020304" pitchFamily="18" charset="0"/>
              </a:rPr>
              <a:t> </a:t>
            </a:r>
            <a:r>
              <a:rPr lang="en-US" sz="2900" b="1" dirty="0" err="1">
                <a:solidFill>
                  <a:srgbClr val="7030A0"/>
                </a:solidFill>
                <a:latin typeface="Times New Roman" panose="02020603050405020304" pitchFamily="18" charset="0"/>
                <a:cs typeface="Times New Roman" panose="02020603050405020304" pitchFamily="18" charset="0"/>
              </a:rPr>
              <a:t>hoàng</a:t>
            </a:r>
            <a:r>
              <a:rPr lang="en-US" sz="2900" b="1" dirty="0">
                <a:solidFill>
                  <a:srgbClr val="7030A0"/>
                </a:solidFill>
                <a:latin typeface="Times New Roman" panose="02020603050405020304" pitchFamily="18" charset="0"/>
                <a:cs typeface="Times New Roman" panose="02020603050405020304" pitchFamily="18" charset="0"/>
              </a:rPr>
              <a:t> </a:t>
            </a:r>
            <a:r>
              <a:rPr lang="en-US" sz="2900" b="1" dirty="0" err="1">
                <a:solidFill>
                  <a:srgbClr val="7030A0"/>
                </a:solidFill>
                <a:latin typeface="Times New Roman" panose="02020603050405020304" pitchFamily="18" charset="0"/>
                <a:cs typeface="Times New Roman" panose="02020603050405020304" pitchFamily="18" charset="0"/>
              </a:rPr>
              <a:t>hóa</a:t>
            </a:r>
            <a:r>
              <a:rPr lang="en-US" sz="2900" b="1" dirty="0">
                <a:solidFill>
                  <a:srgbClr val="7030A0"/>
                </a:solidFill>
                <a:latin typeface="Times New Roman" panose="02020603050405020304" pitchFamily="18" charset="0"/>
                <a:cs typeface="Times New Roman" panose="02020603050405020304" pitchFamily="18" charset="0"/>
              </a:rPr>
              <a:t> </a:t>
            </a:r>
            <a:r>
              <a:rPr lang="en-US" sz="2900" b="1" dirty="0" err="1">
                <a:solidFill>
                  <a:srgbClr val="7030A0"/>
                </a:solidFill>
                <a:latin typeface="Times New Roman" panose="02020603050405020304" pitchFamily="18" charset="0"/>
                <a:cs typeface="Times New Roman" panose="02020603050405020304" pitchFamily="18" charset="0"/>
              </a:rPr>
              <a:t>trong</a:t>
            </a:r>
            <a:r>
              <a:rPr lang="en-US" sz="2900" b="1" dirty="0">
                <a:solidFill>
                  <a:srgbClr val="7030A0"/>
                </a:solidFill>
                <a:latin typeface="Times New Roman" panose="02020603050405020304" pitchFamily="18" charset="0"/>
                <a:cs typeface="Times New Roman" panose="02020603050405020304" pitchFamily="18" charset="0"/>
              </a:rPr>
              <a:t> </a:t>
            </a:r>
            <a:r>
              <a:rPr lang="en-US" sz="2900" b="1" dirty="0" err="1">
                <a:solidFill>
                  <a:srgbClr val="7030A0"/>
                </a:solidFill>
                <a:latin typeface="Times New Roman" panose="02020603050405020304" pitchFamily="18" charset="0"/>
                <a:cs typeface="Times New Roman" panose="02020603050405020304" pitchFamily="18" charset="0"/>
              </a:rPr>
              <a:t>sân</a:t>
            </a:r>
            <a:r>
              <a:rPr lang="en-US" sz="2900" b="1" dirty="0">
                <a:solidFill>
                  <a:srgbClr val="7030A0"/>
                </a:solidFill>
                <a:latin typeface="Times New Roman" panose="02020603050405020304" pitchFamily="18" charset="0"/>
                <a:cs typeface="Times New Roman" panose="02020603050405020304" pitchFamily="18" charset="0"/>
              </a:rPr>
              <a:t> bay</a:t>
            </a:r>
            <a:r>
              <a:rPr lang="en-US" sz="2900" b="1" dirty="0" smtClean="0">
                <a:solidFill>
                  <a:srgbClr val="7030A0"/>
                </a:solidFill>
                <a:latin typeface="Times New Roman" panose="02020603050405020304" pitchFamily="18" charset="0"/>
                <a:cs typeface="Times New Roman" panose="02020603050405020304" pitchFamily="18" charset="0"/>
              </a:rPr>
              <a:t>.</a:t>
            </a:r>
          </a:p>
          <a:p>
            <a:pPr marL="0" indent="0">
              <a:buNone/>
            </a:pPr>
            <a:r>
              <a:rPr lang="en-US" sz="2900" b="1" dirty="0" smtClean="0">
                <a:solidFill>
                  <a:srgbClr val="7030A0"/>
                </a:solidFill>
                <a:latin typeface="Times New Roman" panose="02020603050405020304" pitchFamily="18" charset="0"/>
                <a:cs typeface="Times New Roman" panose="02020603050405020304" pitchFamily="18" charset="0"/>
              </a:rPr>
              <a:t>4</a:t>
            </a:r>
            <a:r>
              <a:rPr lang="en-US" sz="2900" b="1" dirty="0">
                <a:solidFill>
                  <a:srgbClr val="7030A0"/>
                </a:solidFill>
                <a:latin typeface="Times New Roman" panose="02020603050405020304" pitchFamily="18" charset="0"/>
                <a:cs typeface="Times New Roman" panose="02020603050405020304" pitchFamily="18" charset="0"/>
              </a:rPr>
              <a:t>, </a:t>
            </a:r>
            <a:r>
              <a:rPr lang="en-US" sz="2900" b="1" dirty="0" err="1">
                <a:solidFill>
                  <a:srgbClr val="7030A0"/>
                </a:solidFill>
                <a:latin typeface="Times New Roman" panose="02020603050405020304" pitchFamily="18" charset="0"/>
                <a:cs typeface="Times New Roman" panose="02020603050405020304" pitchFamily="18" charset="0"/>
              </a:rPr>
              <a:t>Đánh</a:t>
            </a:r>
            <a:r>
              <a:rPr lang="en-US" sz="2900" b="1" dirty="0">
                <a:solidFill>
                  <a:srgbClr val="7030A0"/>
                </a:solidFill>
                <a:latin typeface="Times New Roman" panose="02020603050405020304" pitchFamily="18" charset="0"/>
                <a:cs typeface="Times New Roman" panose="02020603050405020304" pitchFamily="18" charset="0"/>
              </a:rPr>
              <a:t> </a:t>
            </a:r>
            <a:r>
              <a:rPr lang="en-US" sz="2900" b="1" dirty="0" err="1">
                <a:solidFill>
                  <a:srgbClr val="7030A0"/>
                </a:solidFill>
                <a:latin typeface="Times New Roman" panose="02020603050405020304" pitchFamily="18" charset="0"/>
                <a:cs typeface="Times New Roman" panose="02020603050405020304" pitchFamily="18" charset="0"/>
              </a:rPr>
              <a:t>bóng</a:t>
            </a:r>
            <a:r>
              <a:rPr lang="en-US" sz="2900" b="1" dirty="0">
                <a:solidFill>
                  <a:srgbClr val="7030A0"/>
                </a:solidFill>
                <a:latin typeface="Times New Roman" panose="02020603050405020304" pitchFamily="18" charset="0"/>
                <a:cs typeface="Times New Roman" panose="02020603050405020304" pitchFamily="18" charset="0"/>
              </a:rPr>
              <a:t> </a:t>
            </a:r>
            <a:r>
              <a:rPr lang="en-US" sz="2900" b="1" dirty="0" err="1">
                <a:solidFill>
                  <a:srgbClr val="7030A0"/>
                </a:solidFill>
                <a:latin typeface="Times New Roman" panose="02020603050405020304" pitchFamily="18" charset="0"/>
                <a:cs typeface="Times New Roman" panose="02020603050405020304" pitchFamily="18" charset="0"/>
              </a:rPr>
              <a:t>hệ</a:t>
            </a:r>
            <a:r>
              <a:rPr lang="en-US" sz="2900" b="1" dirty="0">
                <a:solidFill>
                  <a:srgbClr val="7030A0"/>
                </a:solidFill>
                <a:latin typeface="Times New Roman" panose="02020603050405020304" pitchFamily="18" charset="0"/>
                <a:cs typeface="Times New Roman" panose="02020603050405020304" pitchFamily="18" charset="0"/>
              </a:rPr>
              <a:t> </a:t>
            </a:r>
            <a:r>
              <a:rPr lang="en-US" sz="2900" b="1" dirty="0" err="1">
                <a:solidFill>
                  <a:srgbClr val="7030A0"/>
                </a:solidFill>
                <a:latin typeface="Times New Roman" panose="02020603050405020304" pitchFamily="18" charset="0"/>
                <a:cs typeface="Times New Roman" panose="02020603050405020304" pitchFamily="18" charset="0"/>
              </a:rPr>
              <a:t>thống</a:t>
            </a:r>
            <a:r>
              <a:rPr lang="en-US" sz="2900" b="1" dirty="0">
                <a:solidFill>
                  <a:srgbClr val="7030A0"/>
                </a:solidFill>
                <a:latin typeface="Times New Roman" panose="02020603050405020304" pitchFamily="18" charset="0"/>
                <a:cs typeface="Times New Roman" panose="02020603050405020304" pitchFamily="18" charset="0"/>
              </a:rPr>
              <a:t> </a:t>
            </a:r>
            <a:r>
              <a:rPr lang="en-US" sz="2900" b="1" dirty="0" err="1">
                <a:solidFill>
                  <a:srgbClr val="7030A0"/>
                </a:solidFill>
                <a:latin typeface="Times New Roman" panose="02020603050405020304" pitchFamily="18" charset="0"/>
                <a:cs typeface="Times New Roman" panose="02020603050405020304" pitchFamily="18" charset="0"/>
              </a:rPr>
              <a:t>chống</a:t>
            </a:r>
            <a:r>
              <a:rPr lang="en-US" sz="2900" b="1" dirty="0">
                <a:solidFill>
                  <a:srgbClr val="7030A0"/>
                </a:solidFill>
                <a:latin typeface="Times New Roman" panose="02020603050405020304" pitchFamily="18" charset="0"/>
                <a:cs typeface="Times New Roman" panose="02020603050405020304" pitchFamily="18" charset="0"/>
              </a:rPr>
              <a:t> </a:t>
            </a:r>
            <a:r>
              <a:rPr lang="en-US" sz="2900" b="1" dirty="0" err="1">
                <a:solidFill>
                  <a:srgbClr val="7030A0"/>
                </a:solidFill>
                <a:latin typeface="Times New Roman" panose="02020603050405020304" pitchFamily="18" charset="0"/>
                <a:cs typeface="Times New Roman" panose="02020603050405020304" pitchFamily="18" charset="0"/>
              </a:rPr>
              <a:t>ồn</a:t>
            </a:r>
            <a:r>
              <a:rPr lang="en-US" sz="2900" b="1" dirty="0" smtClean="0">
                <a:solidFill>
                  <a:srgbClr val="7030A0"/>
                </a:solidFill>
                <a:latin typeface="Times New Roman" panose="02020603050405020304" pitchFamily="18" charset="0"/>
                <a:cs typeface="Times New Roman" panose="02020603050405020304" pitchFamily="18" charset="0"/>
              </a:rPr>
              <a:t>.</a:t>
            </a:r>
          </a:p>
          <a:p>
            <a:pPr marL="0" indent="0">
              <a:buNone/>
            </a:pPr>
            <a:r>
              <a:rPr lang="en-US" sz="2900" b="1" dirty="0" smtClean="0">
                <a:solidFill>
                  <a:srgbClr val="7030A0"/>
                </a:solidFill>
                <a:latin typeface="Times New Roman" panose="02020603050405020304" pitchFamily="18" charset="0"/>
                <a:cs typeface="Times New Roman" panose="02020603050405020304" pitchFamily="18" charset="0"/>
              </a:rPr>
              <a:t>5</a:t>
            </a:r>
            <a:r>
              <a:rPr lang="en-US" sz="2900" b="1" dirty="0">
                <a:solidFill>
                  <a:srgbClr val="7030A0"/>
                </a:solidFill>
                <a:latin typeface="Times New Roman" panose="02020603050405020304" pitchFamily="18" charset="0"/>
                <a:cs typeface="Times New Roman" panose="02020603050405020304" pitchFamily="18" charset="0"/>
              </a:rPr>
              <a:t>, </a:t>
            </a:r>
            <a:r>
              <a:rPr lang="en-US" sz="2900" b="1" dirty="0" err="1">
                <a:solidFill>
                  <a:srgbClr val="7030A0"/>
                </a:solidFill>
                <a:latin typeface="Times New Roman" panose="02020603050405020304" pitchFamily="18" charset="0"/>
                <a:cs typeface="Times New Roman" panose="02020603050405020304" pitchFamily="18" charset="0"/>
              </a:rPr>
              <a:t>Lắp</a:t>
            </a:r>
            <a:r>
              <a:rPr lang="en-US" sz="2900" b="1" dirty="0">
                <a:solidFill>
                  <a:srgbClr val="7030A0"/>
                </a:solidFill>
                <a:latin typeface="Times New Roman" panose="02020603050405020304" pitchFamily="18" charset="0"/>
                <a:cs typeface="Times New Roman" panose="02020603050405020304" pitchFamily="18" charset="0"/>
              </a:rPr>
              <a:t> pin </a:t>
            </a:r>
            <a:r>
              <a:rPr lang="en-US" sz="2900" b="1" dirty="0" err="1">
                <a:solidFill>
                  <a:srgbClr val="7030A0"/>
                </a:solidFill>
                <a:latin typeface="Times New Roman" panose="02020603050405020304" pitchFamily="18" charset="0"/>
                <a:cs typeface="Times New Roman" panose="02020603050405020304" pitchFamily="18" charset="0"/>
              </a:rPr>
              <a:t>mặt</a:t>
            </a:r>
            <a:r>
              <a:rPr lang="en-US" sz="2900" b="1" dirty="0">
                <a:solidFill>
                  <a:srgbClr val="7030A0"/>
                </a:solidFill>
                <a:latin typeface="Times New Roman" panose="02020603050405020304" pitchFamily="18" charset="0"/>
                <a:cs typeface="Times New Roman" panose="02020603050405020304" pitchFamily="18" charset="0"/>
              </a:rPr>
              <a:t> </a:t>
            </a:r>
            <a:r>
              <a:rPr lang="en-US" sz="2900" b="1" dirty="0" err="1" smtClean="0">
                <a:solidFill>
                  <a:srgbClr val="7030A0"/>
                </a:solidFill>
                <a:latin typeface="Times New Roman" panose="02020603050405020304" pitchFamily="18" charset="0"/>
                <a:cs typeface="Times New Roman" panose="02020603050405020304" pitchFamily="18" charset="0"/>
              </a:rPr>
              <a:t>trời</a:t>
            </a:r>
            <a:r>
              <a:rPr lang="en-US" sz="2900" b="1" dirty="0" smtClean="0">
                <a:solidFill>
                  <a:srgbClr val="7030A0"/>
                </a:solidFill>
                <a:latin typeface="Times New Roman" panose="02020603050405020304" pitchFamily="18" charset="0"/>
                <a:cs typeface="Times New Roman" panose="02020603050405020304" pitchFamily="18" charset="0"/>
              </a:rPr>
              <a:t>,</a:t>
            </a:r>
          </a:p>
          <a:p>
            <a:pPr marL="0" indent="0">
              <a:buNone/>
            </a:pPr>
            <a:r>
              <a:rPr lang="en-US" sz="2900" b="1" dirty="0" smtClean="0">
                <a:solidFill>
                  <a:srgbClr val="7030A0"/>
                </a:solidFill>
                <a:latin typeface="Times New Roman" panose="02020603050405020304" pitchFamily="18" charset="0"/>
                <a:cs typeface="Times New Roman" panose="02020603050405020304" pitchFamily="18" charset="0"/>
              </a:rPr>
              <a:t>6</a:t>
            </a:r>
            <a:r>
              <a:rPr lang="en-US" sz="2900" b="1" dirty="0">
                <a:solidFill>
                  <a:srgbClr val="7030A0"/>
                </a:solidFill>
                <a:latin typeface="Times New Roman" panose="02020603050405020304" pitchFamily="18" charset="0"/>
                <a:cs typeface="Times New Roman" panose="02020603050405020304" pitchFamily="18" charset="0"/>
              </a:rPr>
              <a:t>, </a:t>
            </a:r>
            <a:r>
              <a:rPr lang="en-US" sz="2900" b="1" dirty="0" err="1">
                <a:solidFill>
                  <a:srgbClr val="7030A0"/>
                </a:solidFill>
                <a:latin typeface="Times New Roman" panose="02020603050405020304" pitchFamily="18" charset="0"/>
                <a:cs typeface="Times New Roman" panose="02020603050405020304" pitchFamily="18" charset="0"/>
              </a:rPr>
              <a:t>Kiểm</a:t>
            </a:r>
            <a:r>
              <a:rPr lang="en-US" sz="2900" b="1" dirty="0">
                <a:solidFill>
                  <a:srgbClr val="7030A0"/>
                </a:solidFill>
                <a:latin typeface="Times New Roman" panose="02020603050405020304" pitchFamily="18" charset="0"/>
                <a:cs typeface="Times New Roman" panose="02020603050405020304" pitchFamily="18" charset="0"/>
              </a:rPr>
              <a:t> </a:t>
            </a:r>
            <a:r>
              <a:rPr lang="en-US" sz="2900" b="1" dirty="0" err="1">
                <a:solidFill>
                  <a:srgbClr val="7030A0"/>
                </a:solidFill>
                <a:latin typeface="Times New Roman" panose="02020603050405020304" pitchFamily="18" charset="0"/>
                <a:cs typeface="Times New Roman" panose="02020603050405020304" pitchFamily="18" charset="0"/>
              </a:rPr>
              <a:t>tra</a:t>
            </a:r>
            <a:r>
              <a:rPr lang="en-US" sz="2900" b="1" dirty="0">
                <a:solidFill>
                  <a:srgbClr val="7030A0"/>
                </a:solidFill>
                <a:latin typeface="Times New Roman" panose="02020603050405020304" pitchFamily="18" charset="0"/>
                <a:cs typeface="Times New Roman" panose="02020603050405020304" pitchFamily="18" charset="0"/>
              </a:rPr>
              <a:t> </a:t>
            </a:r>
            <a:r>
              <a:rPr lang="en-US" sz="2900" b="1" dirty="0" err="1">
                <a:solidFill>
                  <a:srgbClr val="7030A0"/>
                </a:solidFill>
                <a:latin typeface="Times New Roman" panose="02020603050405020304" pitchFamily="18" charset="0"/>
                <a:cs typeface="Times New Roman" panose="02020603050405020304" pitchFamily="18" charset="0"/>
              </a:rPr>
              <a:t>linh</a:t>
            </a:r>
            <a:r>
              <a:rPr lang="en-US" sz="2900" b="1" dirty="0">
                <a:solidFill>
                  <a:srgbClr val="7030A0"/>
                </a:solidFill>
                <a:latin typeface="Times New Roman" panose="02020603050405020304" pitchFamily="18" charset="0"/>
                <a:cs typeface="Times New Roman" panose="02020603050405020304" pitchFamily="18" charset="0"/>
              </a:rPr>
              <a:t> </a:t>
            </a:r>
            <a:r>
              <a:rPr lang="en-US" sz="2900" b="1" dirty="0" err="1">
                <a:solidFill>
                  <a:srgbClr val="7030A0"/>
                </a:solidFill>
                <a:latin typeface="Times New Roman" panose="02020603050405020304" pitchFamily="18" charset="0"/>
                <a:cs typeface="Times New Roman" panose="02020603050405020304" pitchFamily="18" charset="0"/>
              </a:rPr>
              <a:t>kiện</a:t>
            </a:r>
            <a:r>
              <a:rPr lang="en-US" sz="2900" b="1" dirty="0">
                <a:solidFill>
                  <a:srgbClr val="7030A0"/>
                </a:solidFill>
                <a:latin typeface="Times New Roman" panose="02020603050405020304" pitchFamily="18" charset="0"/>
                <a:cs typeface="Times New Roman" panose="02020603050405020304" pitchFamily="18" charset="0"/>
              </a:rPr>
              <a:t> </a:t>
            </a:r>
            <a:r>
              <a:rPr lang="en-US" sz="2900" b="1" dirty="0" err="1">
                <a:solidFill>
                  <a:srgbClr val="7030A0"/>
                </a:solidFill>
                <a:latin typeface="Times New Roman" panose="02020603050405020304" pitchFamily="18" charset="0"/>
                <a:cs typeface="Times New Roman" panose="02020603050405020304" pitchFamily="18" charset="0"/>
              </a:rPr>
              <a:t>điện</a:t>
            </a:r>
            <a:r>
              <a:rPr lang="en-US" sz="2900" b="1" dirty="0">
                <a:solidFill>
                  <a:srgbClr val="7030A0"/>
                </a:solidFill>
                <a:latin typeface="Times New Roman" panose="02020603050405020304" pitchFamily="18" charset="0"/>
                <a:cs typeface="Times New Roman" panose="02020603050405020304" pitchFamily="18" charset="0"/>
              </a:rPr>
              <a:t> </a:t>
            </a:r>
            <a:r>
              <a:rPr lang="en-US" sz="2900" b="1" dirty="0" err="1">
                <a:solidFill>
                  <a:srgbClr val="7030A0"/>
                </a:solidFill>
                <a:latin typeface="Times New Roman" panose="02020603050405020304" pitchFamily="18" charset="0"/>
                <a:cs typeface="Times New Roman" panose="02020603050405020304" pitchFamily="18" charset="0"/>
              </a:rPr>
              <a:t>tử</a:t>
            </a:r>
            <a:r>
              <a:rPr lang="en-US" sz="2900" b="1" dirty="0" smtClean="0">
                <a:solidFill>
                  <a:srgbClr val="7030A0"/>
                </a:solidFill>
                <a:latin typeface="Times New Roman" panose="02020603050405020304" pitchFamily="18" charset="0"/>
                <a:cs typeface="Times New Roman" panose="02020603050405020304" pitchFamily="18" charset="0"/>
              </a:rPr>
              <a:t>.</a:t>
            </a:r>
          </a:p>
          <a:p>
            <a:pPr marL="0" indent="0">
              <a:buNone/>
            </a:pPr>
            <a:r>
              <a:rPr lang="en-US" sz="2900" b="1" dirty="0" smtClean="0">
                <a:solidFill>
                  <a:srgbClr val="7030A0"/>
                </a:solidFill>
                <a:latin typeface="Times New Roman" panose="02020603050405020304" pitchFamily="18" charset="0"/>
                <a:cs typeface="Times New Roman" panose="02020603050405020304" pitchFamily="18" charset="0"/>
              </a:rPr>
              <a:t>7</a:t>
            </a:r>
            <a:r>
              <a:rPr lang="en-US" sz="2900" b="1" dirty="0">
                <a:solidFill>
                  <a:srgbClr val="7030A0"/>
                </a:solidFill>
                <a:latin typeface="Times New Roman" panose="02020603050405020304" pitchFamily="18" charset="0"/>
                <a:cs typeface="Times New Roman" panose="02020603050405020304" pitchFamily="18" charset="0"/>
              </a:rPr>
              <a:t>, </a:t>
            </a:r>
            <a:r>
              <a:rPr lang="en-US" sz="2900" b="1" dirty="0" err="1">
                <a:solidFill>
                  <a:srgbClr val="7030A0"/>
                </a:solidFill>
                <a:latin typeface="Times New Roman" panose="02020603050405020304" pitchFamily="18" charset="0"/>
                <a:cs typeface="Times New Roman" panose="02020603050405020304" pitchFamily="18" charset="0"/>
              </a:rPr>
              <a:t>Gia</a:t>
            </a:r>
            <a:r>
              <a:rPr lang="en-US" sz="2900" b="1" dirty="0">
                <a:solidFill>
                  <a:srgbClr val="7030A0"/>
                </a:solidFill>
                <a:latin typeface="Times New Roman" panose="02020603050405020304" pitchFamily="18" charset="0"/>
                <a:cs typeface="Times New Roman" panose="02020603050405020304" pitchFamily="18" charset="0"/>
              </a:rPr>
              <a:t> </a:t>
            </a:r>
            <a:r>
              <a:rPr lang="en-US" sz="2900" b="1" dirty="0" err="1">
                <a:solidFill>
                  <a:srgbClr val="7030A0"/>
                </a:solidFill>
                <a:latin typeface="Times New Roman" panose="02020603050405020304" pitchFamily="18" charset="0"/>
                <a:cs typeface="Times New Roman" panose="02020603050405020304" pitchFamily="18" charset="0"/>
              </a:rPr>
              <a:t>công</a:t>
            </a:r>
            <a:r>
              <a:rPr lang="en-US" sz="2900" b="1" dirty="0">
                <a:solidFill>
                  <a:srgbClr val="7030A0"/>
                </a:solidFill>
                <a:latin typeface="Times New Roman" panose="02020603050405020304" pitchFamily="18" charset="0"/>
                <a:cs typeface="Times New Roman" panose="02020603050405020304" pitchFamily="18" charset="0"/>
              </a:rPr>
              <a:t> </a:t>
            </a:r>
            <a:r>
              <a:rPr lang="en-US" sz="2900" b="1" dirty="0" err="1">
                <a:solidFill>
                  <a:srgbClr val="7030A0"/>
                </a:solidFill>
                <a:latin typeface="Times New Roman" panose="02020603050405020304" pitchFamily="18" charset="0"/>
                <a:cs typeface="Times New Roman" panose="02020603050405020304" pitchFamily="18" charset="0"/>
              </a:rPr>
              <a:t>đường</a:t>
            </a:r>
            <a:r>
              <a:rPr lang="en-US" sz="2900" b="1" dirty="0">
                <a:solidFill>
                  <a:srgbClr val="7030A0"/>
                </a:solidFill>
                <a:latin typeface="Times New Roman" panose="02020603050405020304" pitchFamily="18" charset="0"/>
                <a:cs typeface="Times New Roman" panose="02020603050405020304" pitchFamily="18" charset="0"/>
              </a:rPr>
              <a:t> </a:t>
            </a:r>
            <a:r>
              <a:rPr lang="en-US" sz="2900" b="1" dirty="0" err="1">
                <a:solidFill>
                  <a:srgbClr val="7030A0"/>
                </a:solidFill>
                <a:latin typeface="Times New Roman" panose="02020603050405020304" pitchFamily="18" charset="0"/>
                <a:cs typeface="Times New Roman" panose="02020603050405020304" pitchFamily="18" charset="0"/>
              </a:rPr>
              <a:t>ống</a:t>
            </a:r>
            <a:r>
              <a:rPr lang="en-US" sz="2900" b="1" dirty="0">
                <a:solidFill>
                  <a:srgbClr val="7030A0"/>
                </a:solidFill>
                <a:latin typeface="Times New Roman" panose="02020603050405020304" pitchFamily="18" charset="0"/>
                <a:cs typeface="Times New Roman" panose="02020603050405020304" pitchFamily="18" charset="0"/>
              </a:rPr>
              <a:t>, </a:t>
            </a:r>
            <a:r>
              <a:rPr lang="en-US" sz="2900" b="1" dirty="0" err="1">
                <a:solidFill>
                  <a:srgbClr val="7030A0"/>
                </a:solidFill>
                <a:latin typeface="Times New Roman" panose="02020603050405020304" pitchFamily="18" charset="0"/>
                <a:cs typeface="Times New Roman" panose="02020603050405020304" pitchFamily="18" charset="0"/>
              </a:rPr>
              <a:t>lắp</a:t>
            </a:r>
            <a:r>
              <a:rPr lang="en-US" sz="2900" b="1" dirty="0">
                <a:solidFill>
                  <a:srgbClr val="7030A0"/>
                </a:solidFill>
                <a:latin typeface="Times New Roman" panose="02020603050405020304" pitchFamily="18" charset="0"/>
                <a:cs typeface="Times New Roman" panose="02020603050405020304" pitchFamily="18" charset="0"/>
              </a:rPr>
              <a:t> </a:t>
            </a:r>
            <a:r>
              <a:rPr lang="en-US" sz="2900" b="1" dirty="0" err="1">
                <a:solidFill>
                  <a:srgbClr val="7030A0"/>
                </a:solidFill>
                <a:latin typeface="Times New Roman" panose="02020603050405020304" pitchFamily="18" charset="0"/>
                <a:cs typeface="Times New Roman" panose="02020603050405020304" pitchFamily="18" charset="0"/>
              </a:rPr>
              <a:t>ráp</a:t>
            </a:r>
            <a:r>
              <a:rPr lang="en-US" sz="2900" b="1" dirty="0">
                <a:solidFill>
                  <a:srgbClr val="7030A0"/>
                </a:solidFill>
                <a:latin typeface="Times New Roman" panose="02020603050405020304" pitchFamily="18" charset="0"/>
                <a:cs typeface="Times New Roman" panose="02020603050405020304" pitchFamily="18" charset="0"/>
              </a:rPr>
              <a:t> </a:t>
            </a:r>
            <a:r>
              <a:rPr lang="en-US" sz="2900" b="1" dirty="0" err="1">
                <a:solidFill>
                  <a:srgbClr val="7030A0"/>
                </a:solidFill>
                <a:latin typeface="Times New Roman" panose="02020603050405020304" pitchFamily="18" charset="0"/>
                <a:cs typeface="Times New Roman" panose="02020603050405020304" pitchFamily="18" charset="0"/>
              </a:rPr>
              <a:t>đường</a:t>
            </a:r>
            <a:r>
              <a:rPr lang="en-US" sz="2900" b="1" dirty="0">
                <a:solidFill>
                  <a:srgbClr val="7030A0"/>
                </a:solidFill>
                <a:latin typeface="Times New Roman" panose="02020603050405020304" pitchFamily="18" charset="0"/>
                <a:cs typeface="Times New Roman" panose="02020603050405020304" pitchFamily="18" charset="0"/>
              </a:rPr>
              <a:t> </a:t>
            </a:r>
            <a:r>
              <a:rPr lang="en-US" sz="2900" b="1" dirty="0" err="1">
                <a:solidFill>
                  <a:srgbClr val="7030A0"/>
                </a:solidFill>
                <a:latin typeface="Times New Roman" panose="02020603050405020304" pitchFamily="18" charset="0"/>
                <a:cs typeface="Times New Roman" panose="02020603050405020304" pitchFamily="18" charset="0"/>
              </a:rPr>
              <a:t>ống</a:t>
            </a:r>
            <a:r>
              <a:rPr lang="en-US" sz="2900" b="1" dirty="0">
                <a:solidFill>
                  <a:srgbClr val="7030A0"/>
                </a:solidFill>
                <a:latin typeface="Times New Roman" panose="02020603050405020304" pitchFamily="18" charset="0"/>
                <a:cs typeface="Times New Roman" panose="02020603050405020304" pitchFamily="18" charset="0"/>
              </a:rPr>
              <a:t> </a:t>
            </a:r>
            <a:r>
              <a:rPr lang="en-US" sz="2900" b="1" dirty="0" err="1">
                <a:solidFill>
                  <a:srgbClr val="7030A0"/>
                </a:solidFill>
                <a:latin typeface="Times New Roman" panose="02020603050405020304" pitchFamily="18" charset="0"/>
                <a:cs typeface="Times New Roman" panose="02020603050405020304" pitchFamily="18" charset="0"/>
              </a:rPr>
              <a:t>công</a:t>
            </a:r>
            <a:r>
              <a:rPr lang="en-US" sz="2900" b="1" dirty="0">
                <a:solidFill>
                  <a:srgbClr val="7030A0"/>
                </a:solidFill>
                <a:latin typeface="Times New Roman" panose="02020603050405020304" pitchFamily="18" charset="0"/>
                <a:cs typeface="Times New Roman" panose="02020603050405020304" pitchFamily="18" charset="0"/>
              </a:rPr>
              <a:t> </a:t>
            </a:r>
            <a:r>
              <a:rPr lang="en-US" sz="2900" b="1" dirty="0" err="1">
                <a:solidFill>
                  <a:srgbClr val="7030A0"/>
                </a:solidFill>
                <a:latin typeface="Times New Roman" panose="02020603050405020304" pitchFamily="18" charset="0"/>
                <a:cs typeface="Times New Roman" panose="02020603050405020304" pitchFamily="18" charset="0"/>
              </a:rPr>
              <a:t>trình</a:t>
            </a:r>
            <a:r>
              <a:rPr lang="en-US" sz="2900" b="1" dirty="0" smtClean="0">
                <a:solidFill>
                  <a:srgbClr val="7030A0"/>
                </a:solidFill>
                <a:latin typeface="Times New Roman" panose="02020603050405020304" pitchFamily="18" charset="0"/>
                <a:cs typeface="Times New Roman" panose="02020603050405020304" pitchFamily="18" charset="0"/>
              </a:rPr>
              <a:t>.</a:t>
            </a:r>
          </a:p>
          <a:p>
            <a:pPr marL="0" indent="0">
              <a:buNone/>
            </a:pPr>
            <a:r>
              <a:rPr lang="en-US" sz="2900" b="1" dirty="0" smtClean="0">
                <a:solidFill>
                  <a:srgbClr val="7030A0"/>
                </a:solidFill>
                <a:latin typeface="Times New Roman" panose="02020603050405020304" pitchFamily="18" charset="0"/>
                <a:cs typeface="Times New Roman" panose="02020603050405020304" pitchFamily="18" charset="0"/>
              </a:rPr>
              <a:t>8, </a:t>
            </a:r>
            <a:r>
              <a:rPr lang="en-US" sz="2900" b="1" dirty="0" err="1" smtClean="0">
                <a:solidFill>
                  <a:srgbClr val="7030A0"/>
                </a:solidFill>
                <a:latin typeface="Times New Roman" panose="02020603050405020304" pitchFamily="18" charset="0"/>
                <a:cs typeface="Times New Roman" panose="02020603050405020304" pitchFamily="18" charset="0"/>
              </a:rPr>
              <a:t>Đơn</a:t>
            </a:r>
            <a:r>
              <a:rPr lang="en-US" sz="2900" b="1" dirty="0" smtClean="0">
                <a:solidFill>
                  <a:srgbClr val="7030A0"/>
                </a:solidFill>
                <a:latin typeface="Times New Roman" panose="02020603050405020304" pitchFamily="18" charset="0"/>
                <a:cs typeface="Times New Roman" panose="02020603050405020304" pitchFamily="18" charset="0"/>
              </a:rPr>
              <a:t> hang: CB </a:t>
            </a:r>
            <a:r>
              <a:rPr lang="en-US" sz="2900" b="1" dirty="0" err="1" smtClean="0">
                <a:solidFill>
                  <a:srgbClr val="7030A0"/>
                </a:solidFill>
                <a:latin typeface="Times New Roman" panose="02020603050405020304" pitchFamily="18" charset="0"/>
                <a:cs typeface="Times New Roman" panose="02020603050405020304" pitchFamily="18" charset="0"/>
              </a:rPr>
              <a:t>Thực</a:t>
            </a:r>
            <a:r>
              <a:rPr lang="en-US" sz="2900" b="1" dirty="0" smtClean="0">
                <a:solidFill>
                  <a:srgbClr val="7030A0"/>
                </a:solidFill>
                <a:latin typeface="Times New Roman" panose="02020603050405020304" pitchFamily="18" charset="0"/>
                <a:cs typeface="Times New Roman" panose="02020603050405020304" pitchFamily="18" charset="0"/>
              </a:rPr>
              <a:t> </a:t>
            </a:r>
            <a:r>
              <a:rPr lang="en-US" sz="2900" b="1" dirty="0" err="1" smtClean="0">
                <a:solidFill>
                  <a:srgbClr val="7030A0"/>
                </a:solidFill>
                <a:latin typeface="Times New Roman" panose="02020603050405020304" pitchFamily="18" charset="0"/>
                <a:cs typeface="Times New Roman" panose="02020603050405020304" pitchFamily="18" charset="0"/>
              </a:rPr>
              <a:t>phẩm</a:t>
            </a:r>
            <a:r>
              <a:rPr lang="en-US" sz="2900" b="1" dirty="0" smtClean="0">
                <a:solidFill>
                  <a:srgbClr val="7030A0"/>
                </a:solidFill>
                <a:latin typeface="Times New Roman" panose="02020603050405020304" pitchFamily="18" charset="0"/>
                <a:cs typeface="Times New Roman" panose="02020603050405020304" pitchFamily="18" charset="0"/>
              </a:rPr>
              <a:t>, </a:t>
            </a:r>
            <a:r>
              <a:rPr lang="en-US" sz="2900" b="1" dirty="0" err="1" smtClean="0">
                <a:solidFill>
                  <a:srgbClr val="7030A0"/>
                </a:solidFill>
                <a:latin typeface="Times New Roman" panose="02020603050405020304" pitchFamily="18" charset="0"/>
                <a:cs typeface="Times New Roman" panose="02020603050405020304" pitchFamily="18" charset="0"/>
              </a:rPr>
              <a:t>rau</a:t>
            </a:r>
            <a:r>
              <a:rPr lang="en-US" sz="2900" b="1" dirty="0" smtClean="0">
                <a:solidFill>
                  <a:srgbClr val="7030A0"/>
                </a:solidFill>
                <a:latin typeface="Times New Roman" panose="02020603050405020304" pitchFamily="18" charset="0"/>
                <a:cs typeface="Times New Roman" panose="02020603050405020304" pitchFamily="18" charset="0"/>
              </a:rPr>
              <a:t> </a:t>
            </a:r>
            <a:r>
              <a:rPr lang="en-US" sz="2900" b="1" dirty="0" err="1" smtClean="0">
                <a:solidFill>
                  <a:srgbClr val="7030A0"/>
                </a:solidFill>
                <a:latin typeface="Times New Roman" panose="02020603050405020304" pitchFamily="18" charset="0"/>
                <a:cs typeface="Times New Roman" panose="02020603050405020304" pitchFamily="18" charset="0"/>
              </a:rPr>
              <a:t>củ</a:t>
            </a:r>
            <a:r>
              <a:rPr lang="en-US" sz="2900" b="1" dirty="0" smtClean="0">
                <a:solidFill>
                  <a:srgbClr val="7030A0"/>
                </a:solidFill>
                <a:latin typeface="Times New Roman" panose="02020603050405020304" pitchFamily="18" charset="0"/>
                <a:cs typeface="Times New Roman" panose="02020603050405020304" pitchFamily="18" charset="0"/>
              </a:rPr>
              <a:t> </a:t>
            </a:r>
            <a:r>
              <a:rPr lang="en-US" sz="2900" b="1" dirty="0" err="1" smtClean="0">
                <a:solidFill>
                  <a:srgbClr val="7030A0"/>
                </a:solidFill>
                <a:latin typeface="Times New Roman" panose="02020603050405020304" pitchFamily="18" charset="0"/>
                <a:cs typeface="Times New Roman" panose="02020603050405020304" pitchFamily="18" charset="0"/>
              </a:rPr>
              <a:t>quả</a:t>
            </a:r>
            <a:r>
              <a:rPr lang="en-US" sz="2900" b="1" dirty="0" smtClean="0">
                <a:solidFill>
                  <a:srgbClr val="7030A0"/>
                </a:solidFill>
                <a:latin typeface="Times New Roman" panose="02020603050405020304" pitchFamily="18" charset="0"/>
                <a:cs typeface="Times New Roman" panose="02020603050405020304" pitchFamily="18" charset="0"/>
              </a:rPr>
              <a:t>,</a:t>
            </a:r>
          </a:p>
          <a:p>
            <a:pPr marL="0" indent="0">
              <a:buNone/>
            </a:pPr>
            <a:r>
              <a:rPr lang="en-US" sz="2900" b="1" dirty="0" smtClean="0">
                <a:solidFill>
                  <a:srgbClr val="7030A0"/>
                </a:solidFill>
                <a:latin typeface="Times New Roman" panose="02020603050405020304" pitchFamily="18" charset="0"/>
                <a:cs typeface="Times New Roman" panose="02020603050405020304" pitchFamily="18" charset="0"/>
              </a:rPr>
              <a:t>9, </a:t>
            </a:r>
            <a:r>
              <a:rPr lang="en-US" sz="2900" b="1" dirty="0" err="1" smtClean="0">
                <a:solidFill>
                  <a:srgbClr val="7030A0"/>
                </a:solidFill>
                <a:latin typeface="Times New Roman" panose="02020603050405020304" pitchFamily="18" charset="0"/>
                <a:cs typeface="Times New Roman" panose="02020603050405020304" pitchFamily="18" charset="0"/>
              </a:rPr>
              <a:t>Đơn</a:t>
            </a:r>
            <a:r>
              <a:rPr lang="en-US" sz="2900" b="1" dirty="0" smtClean="0">
                <a:solidFill>
                  <a:srgbClr val="7030A0"/>
                </a:solidFill>
                <a:latin typeface="Times New Roman" panose="02020603050405020304" pitchFamily="18" charset="0"/>
                <a:cs typeface="Times New Roman" panose="02020603050405020304" pitchFamily="18" charset="0"/>
              </a:rPr>
              <a:t> hang: </a:t>
            </a:r>
            <a:r>
              <a:rPr lang="en-US" sz="2900" b="1" dirty="0" err="1" smtClean="0">
                <a:solidFill>
                  <a:srgbClr val="7030A0"/>
                </a:solidFill>
                <a:latin typeface="Times New Roman" panose="02020603050405020304" pitchFamily="18" charset="0"/>
                <a:cs typeface="Times New Roman" panose="02020603050405020304" pitchFamily="18" charset="0"/>
              </a:rPr>
              <a:t>Bọc</a:t>
            </a:r>
            <a:r>
              <a:rPr lang="en-US" sz="2900" b="1" dirty="0" smtClean="0">
                <a:solidFill>
                  <a:srgbClr val="7030A0"/>
                </a:solidFill>
                <a:latin typeface="Times New Roman" panose="02020603050405020304" pitchFamily="18" charset="0"/>
                <a:cs typeface="Times New Roman" panose="02020603050405020304" pitchFamily="18" charset="0"/>
              </a:rPr>
              <a:t> </a:t>
            </a:r>
            <a:r>
              <a:rPr lang="en-US" sz="2900" b="1" dirty="0" err="1" smtClean="0">
                <a:solidFill>
                  <a:srgbClr val="7030A0"/>
                </a:solidFill>
                <a:latin typeface="Times New Roman" panose="02020603050405020304" pitchFamily="18" charset="0"/>
                <a:cs typeface="Times New Roman" panose="02020603050405020304" pitchFamily="18" charset="0"/>
              </a:rPr>
              <a:t>tấm</a:t>
            </a:r>
            <a:r>
              <a:rPr lang="en-US" sz="2900" b="1" dirty="0" smtClean="0">
                <a:solidFill>
                  <a:srgbClr val="7030A0"/>
                </a:solidFill>
                <a:latin typeface="Times New Roman" panose="02020603050405020304" pitchFamily="18" charset="0"/>
                <a:cs typeface="Times New Roman" panose="02020603050405020304" pitchFamily="18" charset="0"/>
              </a:rPr>
              <a:t> </a:t>
            </a:r>
            <a:r>
              <a:rPr lang="en-US" sz="2900" b="1" dirty="0" err="1" smtClean="0">
                <a:solidFill>
                  <a:srgbClr val="7030A0"/>
                </a:solidFill>
                <a:latin typeface="Times New Roman" panose="02020603050405020304" pitchFamily="18" charset="0"/>
                <a:cs typeface="Times New Roman" panose="02020603050405020304" pitchFamily="18" charset="0"/>
              </a:rPr>
              <a:t>cách</a:t>
            </a:r>
            <a:r>
              <a:rPr lang="en-US" sz="2900" b="1" dirty="0" smtClean="0">
                <a:solidFill>
                  <a:srgbClr val="7030A0"/>
                </a:solidFill>
                <a:latin typeface="Times New Roman" panose="02020603050405020304" pitchFamily="18" charset="0"/>
                <a:cs typeface="Times New Roman" panose="02020603050405020304" pitchFamily="18" charset="0"/>
              </a:rPr>
              <a:t> </a:t>
            </a:r>
            <a:r>
              <a:rPr lang="en-US" sz="2900" b="1" dirty="0" err="1" smtClean="0">
                <a:solidFill>
                  <a:srgbClr val="7030A0"/>
                </a:solidFill>
                <a:latin typeface="Times New Roman" panose="02020603050405020304" pitchFamily="18" charset="0"/>
                <a:cs typeface="Times New Roman" panose="02020603050405020304" pitchFamily="18" charset="0"/>
              </a:rPr>
              <a:t>nhiệt</a:t>
            </a:r>
            <a:r>
              <a:rPr lang="en-US" sz="2900" b="1" dirty="0" smtClean="0">
                <a:solidFill>
                  <a:srgbClr val="7030A0"/>
                </a:solidFill>
                <a:latin typeface="Times New Roman" panose="02020603050405020304" pitchFamily="18" charset="0"/>
                <a:cs typeface="Times New Roman" panose="02020603050405020304" pitchFamily="18" charset="0"/>
              </a:rPr>
              <a:t>,</a:t>
            </a:r>
            <a:r>
              <a:rPr lang="en-US" sz="2900" b="1" dirty="0">
                <a:solidFill>
                  <a:srgbClr val="C00000"/>
                </a:solidFill>
                <a:latin typeface="Times New Roman" panose="02020603050405020304" pitchFamily="18" charset="0"/>
                <a:cs typeface="Times New Roman" panose="02020603050405020304" pitchFamily="18" charset="0"/>
              </a:rPr>
              <a:t/>
            </a:r>
            <a:br>
              <a:rPr lang="en-US" sz="2900" b="1" dirty="0">
                <a:solidFill>
                  <a:srgbClr val="C00000"/>
                </a:solidFill>
                <a:latin typeface="Times New Roman" panose="02020603050405020304" pitchFamily="18" charset="0"/>
                <a:cs typeface="Times New Roman" panose="02020603050405020304" pitchFamily="18" charset="0"/>
              </a:rPr>
            </a:br>
            <a:r>
              <a:rPr lang="en-US" sz="2900" dirty="0" smtClean="0">
                <a:solidFill>
                  <a:srgbClr val="C00000"/>
                </a:solidFill>
                <a:latin typeface="Times New Roman" panose="02020603050405020304" pitchFamily="18" charset="0"/>
                <a:cs typeface="Times New Roman" panose="02020603050405020304" pitchFamily="18" charset="0"/>
              </a:rPr>
              <a:t>-----------------------------------------------------------------------</a:t>
            </a:r>
          </a:p>
          <a:p>
            <a:pPr marL="0" indent="0">
              <a:buNone/>
            </a:pPr>
            <a:r>
              <a:rPr lang="en-US" sz="2900" dirty="0">
                <a:solidFill>
                  <a:srgbClr val="C00000"/>
                </a:solidFill>
                <a:latin typeface="Times New Roman" panose="02020603050405020304" pitchFamily="18" charset="0"/>
                <a:cs typeface="Times New Roman" panose="02020603050405020304" pitchFamily="18" charset="0"/>
              </a:rPr>
              <a:t/>
            </a:r>
            <a:br>
              <a:rPr lang="en-US" sz="2900" dirty="0">
                <a:solidFill>
                  <a:srgbClr val="C00000"/>
                </a:solidFill>
                <a:latin typeface="Times New Roman" panose="02020603050405020304" pitchFamily="18" charset="0"/>
                <a:cs typeface="Times New Roman" panose="02020603050405020304" pitchFamily="18" charset="0"/>
              </a:rPr>
            </a:br>
            <a:r>
              <a:rPr lang="en-US" sz="2900" dirty="0">
                <a:solidFill>
                  <a:schemeClr val="accent5"/>
                </a:solidFill>
                <a:latin typeface="Times New Roman" panose="02020603050405020304" pitchFamily="18" charset="0"/>
                <a:cs typeface="Times New Roman" panose="02020603050405020304" pitchFamily="18" charset="0"/>
              </a:rPr>
              <a:t>Xin </a:t>
            </a:r>
            <a:r>
              <a:rPr lang="en-US" sz="2900" dirty="0" err="1">
                <a:solidFill>
                  <a:schemeClr val="accent5"/>
                </a:solidFill>
                <a:latin typeface="Times New Roman" panose="02020603050405020304" pitchFamily="18" charset="0"/>
                <a:cs typeface="Times New Roman" panose="02020603050405020304" pitchFamily="18" charset="0"/>
              </a:rPr>
              <a:t>liên</a:t>
            </a:r>
            <a:r>
              <a:rPr lang="en-US" sz="2900" dirty="0">
                <a:solidFill>
                  <a:schemeClr val="accent5"/>
                </a:solidFill>
                <a:latin typeface="Times New Roman" panose="02020603050405020304" pitchFamily="18" charset="0"/>
                <a:cs typeface="Times New Roman" panose="02020603050405020304" pitchFamily="18" charset="0"/>
              </a:rPr>
              <a:t> </a:t>
            </a:r>
            <a:r>
              <a:rPr lang="en-US" sz="2900" dirty="0" err="1">
                <a:solidFill>
                  <a:schemeClr val="accent5"/>
                </a:solidFill>
                <a:latin typeface="Times New Roman" panose="02020603050405020304" pitchFamily="18" charset="0"/>
                <a:cs typeface="Times New Roman" panose="02020603050405020304" pitchFamily="18" charset="0"/>
              </a:rPr>
              <a:t>hệ</a:t>
            </a:r>
            <a:r>
              <a:rPr lang="en-US" sz="2900" dirty="0">
                <a:solidFill>
                  <a:schemeClr val="accent5"/>
                </a:solidFill>
                <a:latin typeface="Times New Roman" panose="02020603050405020304" pitchFamily="18" charset="0"/>
                <a:cs typeface="Times New Roman" panose="02020603050405020304" pitchFamily="18" charset="0"/>
              </a:rPr>
              <a:t>: 0979 712 917 (</a:t>
            </a:r>
            <a:r>
              <a:rPr lang="en-US" sz="2900" dirty="0" err="1">
                <a:solidFill>
                  <a:schemeClr val="accent5"/>
                </a:solidFill>
                <a:latin typeface="Times New Roman" panose="02020603050405020304" pitchFamily="18" charset="0"/>
                <a:cs typeface="Times New Roman" panose="02020603050405020304" pitchFamily="18" charset="0"/>
              </a:rPr>
              <a:t>Mr</a:t>
            </a:r>
            <a:r>
              <a:rPr lang="en-US" sz="2900" dirty="0">
                <a:solidFill>
                  <a:schemeClr val="accent5"/>
                </a:solidFill>
                <a:latin typeface="Times New Roman" panose="02020603050405020304" pitchFamily="18" charset="0"/>
                <a:cs typeface="Times New Roman" panose="02020603050405020304" pitchFamily="18" charset="0"/>
              </a:rPr>
              <a:t> </a:t>
            </a:r>
            <a:r>
              <a:rPr lang="en-US" sz="2900" dirty="0" err="1">
                <a:solidFill>
                  <a:schemeClr val="accent5"/>
                </a:solidFill>
                <a:latin typeface="Times New Roman" panose="02020603050405020304" pitchFamily="18" charset="0"/>
                <a:cs typeface="Times New Roman" panose="02020603050405020304" pitchFamily="18" charset="0"/>
              </a:rPr>
              <a:t>Phương</a:t>
            </a:r>
            <a:r>
              <a:rPr lang="en-US" sz="2900" dirty="0" smtClean="0">
                <a:solidFill>
                  <a:schemeClr val="accent5"/>
                </a:solidFill>
                <a:latin typeface="Times New Roman" panose="02020603050405020304" pitchFamily="18" charset="0"/>
                <a:cs typeface="Times New Roman" panose="02020603050405020304" pitchFamily="18" charset="0"/>
              </a:rPr>
              <a:t>),</a:t>
            </a:r>
          </a:p>
          <a:p>
            <a:pPr marL="0" indent="0">
              <a:buNone/>
            </a:pPr>
            <a:r>
              <a:rPr lang="en-US" altLang="en-US" sz="2900" dirty="0" err="1"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Địa</a:t>
            </a:r>
            <a:r>
              <a:rPr lang="en-US" altLang="en-US" sz="2900"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900" dirty="0" err="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chỉ</a:t>
            </a:r>
            <a:r>
              <a:rPr lang="en-US" altLang="en-US" sz="29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1. </a:t>
            </a:r>
            <a:r>
              <a:rPr lang="en-US" altLang="en-US" sz="2900" dirty="0" err="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Trường</a:t>
            </a:r>
            <a:r>
              <a:rPr lang="en-US" altLang="en-US" sz="29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Cao </a:t>
            </a:r>
            <a:r>
              <a:rPr lang="en-US" altLang="en-US" sz="2900" dirty="0" err="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Đẳng</a:t>
            </a:r>
            <a:r>
              <a:rPr lang="en-US" altLang="en-US" sz="29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900" dirty="0" err="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Công</a:t>
            </a:r>
            <a:r>
              <a:rPr lang="en-US" altLang="en-US" sz="29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900" dirty="0" err="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Nghiệp</a:t>
            </a:r>
            <a:r>
              <a:rPr lang="en-US" altLang="en-US" sz="29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Cao Su, Tp. </a:t>
            </a:r>
            <a:r>
              <a:rPr lang="en-US" altLang="en-US" sz="2900" dirty="0" err="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Đồng</a:t>
            </a:r>
            <a:r>
              <a:rPr lang="en-US" altLang="en-US" sz="29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900" dirty="0" err="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Xoài</a:t>
            </a:r>
            <a:r>
              <a:rPr lang="en-US" altLang="en-US" sz="29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900" dirty="0" err="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Bình</a:t>
            </a:r>
            <a:r>
              <a:rPr lang="en-US" altLang="en-US" sz="29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900" dirty="0" err="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Phước</a:t>
            </a:r>
            <a:r>
              <a:rPr lang="en-US" altLang="en-US" sz="2900"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a:t>
            </a:r>
          </a:p>
          <a:p>
            <a:pPr marL="0" indent="0">
              <a:buNone/>
            </a:pPr>
            <a:r>
              <a:rPr lang="en-US" altLang="en-US" sz="2900"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2</a:t>
            </a:r>
            <a:r>
              <a:rPr lang="en-US" altLang="en-US" sz="29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900" dirty="0" err="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Trường</a:t>
            </a:r>
            <a:r>
              <a:rPr lang="en-US" altLang="en-US" sz="29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TC </a:t>
            </a:r>
            <a:r>
              <a:rPr lang="en-US" altLang="en-US" sz="2900" dirty="0" err="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Kinh</a:t>
            </a:r>
            <a:r>
              <a:rPr lang="en-US" altLang="en-US" sz="29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900" dirty="0" err="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Tế</a:t>
            </a:r>
            <a:r>
              <a:rPr lang="en-US" altLang="en-US" sz="29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 </a:t>
            </a:r>
            <a:r>
              <a:rPr lang="en-US" altLang="en-US" sz="2900" dirty="0" err="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Kỹ</a:t>
            </a:r>
            <a:r>
              <a:rPr lang="en-US" altLang="en-US" sz="29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900" dirty="0" err="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Thuật</a:t>
            </a:r>
            <a:r>
              <a:rPr lang="en-US" altLang="en-US" sz="29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900" dirty="0" err="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Phương</a:t>
            </a:r>
            <a:r>
              <a:rPr lang="en-US" altLang="en-US" sz="29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Nam, Tp. </a:t>
            </a:r>
            <a:r>
              <a:rPr lang="en-US" altLang="en-US" sz="2900" dirty="0" err="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Gia</a:t>
            </a:r>
            <a:r>
              <a:rPr lang="en-US" altLang="en-US" sz="29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900" dirty="0" err="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Nghĩa</a:t>
            </a:r>
            <a:r>
              <a:rPr lang="en-US" altLang="en-US" sz="29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900" dirty="0" err="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Đắk</a:t>
            </a:r>
            <a:r>
              <a:rPr lang="en-US" altLang="en-US" sz="29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900" dirty="0" err="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Nông</a:t>
            </a:r>
            <a:r>
              <a:rPr lang="en-US" altLang="en-US" sz="2900"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a:t>
            </a:r>
          </a:p>
          <a:p>
            <a:pPr marL="0" indent="0">
              <a:buNone/>
            </a:pPr>
            <a:r>
              <a:rPr lang="en-US" altLang="en-US" sz="2900"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3</a:t>
            </a:r>
            <a:r>
              <a:rPr lang="en-US" altLang="en-US" sz="29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900" dirty="0" err="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Tổ</a:t>
            </a:r>
            <a:r>
              <a:rPr lang="en-US" altLang="en-US" sz="29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3, </a:t>
            </a:r>
            <a:r>
              <a:rPr lang="en-US" altLang="en-US" sz="2900" dirty="0" err="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khu</a:t>
            </a:r>
            <a:r>
              <a:rPr lang="en-US" altLang="en-US" sz="29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900" dirty="0" err="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phố</a:t>
            </a:r>
            <a:r>
              <a:rPr lang="en-US" altLang="en-US" sz="29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900" dirty="0" err="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Phước</a:t>
            </a:r>
            <a:r>
              <a:rPr lang="en-US" altLang="en-US" sz="29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900" dirty="0" err="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Tân</a:t>
            </a:r>
            <a:r>
              <a:rPr lang="en-US" altLang="en-US" sz="29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900" dirty="0" err="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Phường</a:t>
            </a:r>
            <a:r>
              <a:rPr lang="en-US" altLang="en-US" sz="29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900" dirty="0" err="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Tân</a:t>
            </a:r>
            <a:r>
              <a:rPr lang="en-US" altLang="en-US" sz="29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900" dirty="0" err="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Thiện</a:t>
            </a:r>
            <a:r>
              <a:rPr lang="en-US" altLang="en-US" sz="29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TP. </a:t>
            </a:r>
            <a:r>
              <a:rPr lang="en-US" altLang="en-US" sz="2900" dirty="0" err="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Đồng</a:t>
            </a:r>
            <a:r>
              <a:rPr lang="en-US" altLang="en-US" sz="29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900" dirty="0" err="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Xoài</a:t>
            </a:r>
            <a:r>
              <a:rPr lang="en-US" altLang="en-US" sz="29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900" dirty="0" err="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Bình</a:t>
            </a:r>
            <a:r>
              <a:rPr lang="en-US" altLang="en-US" sz="29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900" dirty="0" err="1"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Phước</a:t>
            </a:r>
            <a:endParaRPr lang="en-US" altLang="en-US" sz="2900"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kumimoji="0" lang="en-US" altLang="en-US" sz="2900" b="0" i="0" u="none" strike="noStrike" cap="none" normalizeH="0" baseline="0" dirty="0" smtClean="0">
                <a:ln>
                  <a:noFill/>
                </a:ln>
                <a:solidFill>
                  <a:srgbClr val="C00000"/>
                </a:solidFill>
                <a:effectLst/>
                <a:latin typeface="Times New Roman" panose="02020603050405020304" pitchFamily="18" charset="0"/>
                <a:cs typeface="Times New Roman" panose="02020603050405020304" pitchFamily="18" charset="0"/>
              </a:rPr>
              <a:t/>
            </a:r>
            <a:br>
              <a:rPr kumimoji="0" lang="en-US" altLang="en-US" sz="2900" b="0" i="0" u="none" strike="noStrike" cap="none" normalizeH="0" baseline="0" dirty="0" smtClean="0">
                <a:ln>
                  <a:noFill/>
                </a:ln>
                <a:solidFill>
                  <a:srgbClr val="C00000"/>
                </a:solidFill>
                <a:effectLst/>
                <a:latin typeface="Times New Roman" panose="02020603050405020304" pitchFamily="18" charset="0"/>
                <a:cs typeface="Times New Roman" panose="02020603050405020304" pitchFamily="18" charset="0"/>
              </a:rPr>
            </a:br>
            <a:r>
              <a:rPr lang="en-US" altLang="en-US" sz="2900" dirty="0">
                <a:solidFill>
                  <a:srgbClr val="000000"/>
                </a:solidFill>
                <a:latin typeface="Arial" panose="020B0604020202020204" pitchFamily="34" charset="0"/>
                <a:ea typeface="Times New Roman" panose="02020603050405020304" pitchFamily="18" charset="0"/>
                <a:cs typeface="Arial" panose="020B0604020202020204" pitchFamily="34" charset="0"/>
              </a:rPr>
              <a:t>Website: </a:t>
            </a:r>
            <a:r>
              <a:rPr lang="en-US" altLang="en-US" sz="2900" dirty="0">
                <a:solidFill>
                  <a:srgbClr val="198DFA"/>
                </a:solidFill>
                <a:latin typeface="Arial" panose="020B0604020202020204" pitchFamily="34" charset="0"/>
                <a:ea typeface="Times New Roman" panose="02020603050405020304" pitchFamily="18" charset="0"/>
                <a:cs typeface="Arial" panose="020B0604020202020204" pitchFamily="34" charset="0"/>
                <a:hlinkClick r:id="rId2"/>
              </a:rPr>
              <a:t>https://</a:t>
            </a:r>
            <a:r>
              <a:rPr lang="en-US" altLang="en-US" sz="2900" dirty="0" smtClean="0">
                <a:solidFill>
                  <a:srgbClr val="198DFA"/>
                </a:solidFill>
                <a:latin typeface="Arial" panose="020B0604020202020204" pitchFamily="34" charset="0"/>
                <a:ea typeface="Times New Roman" panose="02020603050405020304" pitchFamily="18" charset="0"/>
                <a:cs typeface="Arial" panose="020B0604020202020204" pitchFamily="34" charset="0"/>
                <a:hlinkClick r:id="rId2"/>
              </a:rPr>
              <a:t>duhocbinhphuoc.edu.vn</a:t>
            </a:r>
            <a:endParaRPr lang="en-US" altLang="en-US" sz="2900" dirty="0" smtClean="0">
              <a:solidFill>
                <a:srgbClr val="198DFA"/>
              </a:solidFill>
              <a:latin typeface="Arial" panose="020B0604020202020204" pitchFamily="34" charset="0"/>
              <a:ea typeface="Times New Roman" panose="02020603050405020304" pitchFamily="18" charset="0"/>
              <a:cs typeface="Arial" panose="020B0604020202020204" pitchFamily="34" charset="0"/>
            </a:endParaRPr>
          </a:p>
          <a:p>
            <a:pPr marL="0" indent="0">
              <a:buNone/>
            </a:pPr>
            <a:r>
              <a:rPr lang="en-US" altLang="en-US" sz="2900" dirty="0" smtClean="0">
                <a:solidFill>
                  <a:srgbClr val="198DFA"/>
                </a:solidFill>
                <a:latin typeface="Arial" panose="020B0604020202020204" pitchFamily="34" charset="0"/>
                <a:ea typeface="Times New Roman" panose="02020603050405020304" pitchFamily="18" charset="0"/>
                <a:cs typeface="Arial" panose="020B0604020202020204" pitchFamily="34" charset="0"/>
                <a:hlinkClick r:id="rId3"/>
              </a:rPr>
              <a:t>#</a:t>
            </a:r>
            <a:r>
              <a:rPr lang="en-US" altLang="en-US" sz="2900" dirty="0" err="1">
                <a:solidFill>
                  <a:srgbClr val="198DFA"/>
                </a:solidFill>
                <a:latin typeface="Arial" panose="020B0604020202020204" pitchFamily="34" charset="0"/>
                <a:ea typeface="Times New Roman" panose="02020603050405020304" pitchFamily="18" charset="0"/>
                <a:cs typeface="Arial" panose="020B0604020202020204" pitchFamily="34" charset="0"/>
                <a:hlinkClick r:id="rId3"/>
              </a:rPr>
              <a:t>DuHocBinhPhuoc</a:t>
            </a:r>
            <a:r>
              <a:rPr lang="en-US" altLang="en-US" sz="29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US" altLang="en-US" sz="2900" dirty="0">
                <a:solidFill>
                  <a:srgbClr val="198DFA"/>
                </a:solidFill>
                <a:latin typeface="Arial" panose="020B0604020202020204" pitchFamily="34" charset="0"/>
                <a:ea typeface="Times New Roman" panose="02020603050405020304" pitchFamily="18" charset="0"/>
                <a:cs typeface="Arial" panose="020B0604020202020204" pitchFamily="34" charset="0"/>
                <a:hlinkClick r:id="rId4"/>
              </a:rPr>
              <a:t>#</a:t>
            </a:r>
            <a:r>
              <a:rPr lang="en-US" altLang="en-US" sz="2900" dirty="0" err="1">
                <a:solidFill>
                  <a:srgbClr val="198DFA"/>
                </a:solidFill>
                <a:latin typeface="Arial" panose="020B0604020202020204" pitchFamily="34" charset="0"/>
                <a:ea typeface="Times New Roman" panose="02020603050405020304" pitchFamily="18" charset="0"/>
                <a:cs typeface="Arial" panose="020B0604020202020204" pitchFamily="34" charset="0"/>
                <a:hlinkClick r:id="rId4"/>
              </a:rPr>
              <a:t>Duhocnghe</a:t>
            </a:r>
            <a:r>
              <a:rPr lang="en-US" altLang="en-US" sz="29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US" altLang="en-US" sz="2900" dirty="0">
                <a:solidFill>
                  <a:srgbClr val="198DFA"/>
                </a:solidFill>
                <a:latin typeface="Arial" panose="020B0604020202020204" pitchFamily="34" charset="0"/>
                <a:ea typeface="Times New Roman" panose="02020603050405020304" pitchFamily="18" charset="0"/>
                <a:cs typeface="Arial" panose="020B0604020202020204" pitchFamily="34" charset="0"/>
                <a:hlinkClick r:id="rId5"/>
              </a:rPr>
              <a:t>#</a:t>
            </a:r>
            <a:r>
              <a:rPr lang="en-US" altLang="en-US" sz="2900" dirty="0" err="1">
                <a:solidFill>
                  <a:srgbClr val="198DFA"/>
                </a:solidFill>
                <a:latin typeface="Arial" panose="020B0604020202020204" pitchFamily="34" charset="0"/>
                <a:ea typeface="Times New Roman" panose="02020603050405020304" pitchFamily="18" charset="0"/>
                <a:cs typeface="Arial" panose="020B0604020202020204" pitchFamily="34" charset="0"/>
                <a:hlinkClick r:id="rId5"/>
              </a:rPr>
              <a:t>Duhocthuchanh</a:t>
            </a:r>
            <a:r>
              <a:rPr lang="en-US" altLang="en-US" sz="29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US" altLang="en-US" sz="2900" dirty="0">
                <a:solidFill>
                  <a:srgbClr val="198DFA"/>
                </a:solidFill>
                <a:latin typeface="Arial" panose="020B0604020202020204" pitchFamily="34" charset="0"/>
                <a:ea typeface="Times New Roman" panose="02020603050405020304" pitchFamily="18" charset="0"/>
                <a:cs typeface="Arial" panose="020B0604020202020204" pitchFamily="34" charset="0"/>
                <a:hlinkClick r:id="rId6"/>
              </a:rPr>
              <a:t>#</a:t>
            </a:r>
            <a:r>
              <a:rPr lang="en-US" altLang="en-US" sz="2900" dirty="0" err="1" smtClean="0">
                <a:solidFill>
                  <a:srgbClr val="198DFA"/>
                </a:solidFill>
                <a:latin typeface="Arial" panose="020B0604020202020204" pitchFamily="34" charset="0"/>
                <a:ea typeface="Times New Roman" panose="02020603050405020304" pitchFamily="18" charset="0"/>
                <a:cs typeface="Arial" panose="020B0604020202020204" pitchFamily="34" charset="0"/>
                <a:hlinkClick r:id="rId6"/>
              </a:rPr>
              <a:t>DuhocDuc</a:t>
            </a:r>
            <a:endParaRPr lang="en-US" altLang="en-US" sz="2900" dirty="0" smtClean="0">
              <a:solidFill>
                <a:srgbClr val="198DFA"/>
              </a:solidFill>
              <a:latin typeface="Arial" panose="020B0604020202020204" pitchFamily="34" charset="0"/>
              <a:ea typeface="Times New Roman" panose="02020603050405020304" pitchFamily="18" charset="0"/>
              <a:cs typeface="Arial" panose="020B0604020202020204" pitchFamily="34" charset="0"/>
            </a:endParaRPr>
          </a:p>
          <a:p>
            <a:pPr marL="0" indent="0">
              <a:buNone/>
            </a:pPr>
            <a:r>
              <a:rPr lang="en-US" altLang="en-US" sz="2900" dirty="0" smtClean="0">
                <a:solidFill>
                  <a:srgbClr val="198DFA"/>
                </a:solidFill>
                <a:latin typeface="Arial" panose="020B0604020202020204" pitchFamily="34" charset="0"/>
                <a:ea typeface="Times New Roman" panose="02020603050405020304" pitchFamily="18" charset="0"/>
                <a:cs typeface="Arial" panose="020B0604020202020204" pitchFamily="34" charset="0"/>
                <a:hlinkClick r:id="rId7"/>
              </a:rPr>
              <a:t>#</a:t>
            </a:r>
            <a:r>
              <a:rPr lang="en-US" altLang="en-US" sz="2900" dirty="0" err="1">
                <a:solidFill>
                  <a:srgbClr val="198DFA"/>
                </a:solidFill>
                <a:latin typeface="Arial" panose="020B0604020202020204" pitchFamily="34" charset="0"/>
                <a:ea typeface="Times New Roman" panose="02020603050405020304" pitchFamily="18" charset="0"/>
                <a:cs typeface="Arial" panose="020B0604020202020204" pitchFamily="34" charset="0"/>
                <a:hlinkClick r:id="rId7"/>
              </a:rPr>
              <a:t>Duhochan</a:t>
            </a:r>
            <a:r>
              <a:rPr lang="en-US" altLang="en-US" sz="29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US" altLang="en-US" sz="2900" dirty="0">
                <a:solidFill>
                  <a:srgbClr val="198DFA"/>
                </a:solidFill>
                <a:latin typeface="Arial" panose="020B0604020202020204" pitchFamily="34" charset="0"/>
                <a:ea typeface="Times New Roman" panose="02020603050405020304" pitchFamily="18" charset="0"/>
                <a:cs typeface="Arial" panose="020B0604020202020204" pitchFamily="34" charset="0"/>
                <a:hlinkClick r:id="rId8"/>
              </a:rPr>
              <a:t>#</a:t>
            </a:r>
            <a:r>
              <a:rPr lang="en-US" altLang="en-US" sz="2900" dirty="0" err="1">
                <a:solidFill>
                  <a:srgbClr val="198DFA"/>
                </a:solidFill>
                <a:latin typeface="Arial" panose="020B0604020202020204" pitchFamily="34" charset="0"/>
                <a:ea typeface="Times New Roman" panose="02020603050405020304" pitchFamily="18" charset="0"/>
                <a:cs typeface="Arial" panose="020B0604020202020204" pitchFamily="34" charset="0"/>
                <a:hlinkClick r:id="rId8"/>
              </a:rPr>
              <a:t>HanQuoc</a:t>
            </a:r>
            <a:r>
              <a:rPr lang="en-US" altLang="en-US" sz="29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US" altLang="en-US" sz="2900" dirty="0">
                <a:solidFill>
                  <a:srgbClr val="198DFA"/>
                </a:solidFill>
                <a:latin typeface="Arial" panose="020B0604020202020204" pitchFamily="34" charset="0"/>
                <a:ea typeface="Times New Roman" panose="02020603050405020304" pitchFamily="18" charset="0"/>
                <a:cs typeface="Arial" panose="020B0604020202020204" pitchFamily="34" charset="0"/>
                <a:hlinkClick r:id="rId9"/>
              </a:rPr>
              <a:t>#XKLD</a:t>
            </a:r>
            <a:r>
              <a:rPr lang="en-US" altLang="en-US" sz="29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US" altLang="en-US" sz="2900" dirty="0">
                <a:solidFill>
                  <a:srgbClr val="198DFA"/>
                </a:solidFill>
                <a:latin typeface="Arial" panose="020B0604020202020204" pitchFamily="34" charset="0"/>
                <a:ea typeface="Times New Roman" panose="02020603050405020304" pitchFamily="18" charset="0"/>
                <a:cs typeface="Arial" panose="020B0604020202020204" pitchFamily="34" charset="0"/>
                <a:hlinkClick r:id="rId10"/>
              </a:rPr>
              <a:t>#</a:t>
            </a:r>
            <a:r>
              <a:rPr lang="en-US" altLang="en-US" sz="2900" dirty="0" err="1">
                <a:solidFill>
                  <a:srgbClr val="198DFA"/>
                </a:solidFill>
                <a:latin typeface="Arial" panose="020B0604020202020204" pitchFamily="34" charset="0"/>
                <a:ea typeface="Times New Roman" panose="02020603050405020304" pitchFamily="18" charset="0"/>
                <a:cs typeface="Arial" panose="020B0604020202020204" pitchFamily="34" charset="0"/>
                <a:hlinkClick r:id="rId10"/>
              </a:rPr>
              <a:t>Tuvanhocnghe</a:t>
            </a:r>
            <a:r>
              <a:rPr lang="en-US" altLang="en-US" sz="29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US" altLang="en-US" sz="2900" dirty="0">
                <a:solidFill>
                  <a:srgbClr val="198DFA"/>
                </a:solidFill>
                <a:latin typeface="Arial" panose="020B0604020202020204" pitchFamily="34" charset="0"/>
                <a:ea typeface="Times New Roman" panose="02020603050405020304" pitchFamily="18" charset="0"/>
                <a:cs typeface="Arial" panose="020B0604020202020204" pitchFamily="34" charset="0"/>
                <a:hlinkClick r:id="rId11"/>
              </a:rPr>
              <a:t>#</a:t>
            </a:r>
            <a:r>
              <a:rPr lang="en-US" altLang="en-US" sz="2900" dirty="0" err="1">
                <a:solidFill>
                  <a:srgbClr val="198DFA"/>
                </a:solidFill>
                <a:latin typeface="Arial" panose="020B0604020202020204" pitchFamily="34" charset="0"/>
                <a:ea typeface="Times New Roman" panose="02020603050405020304" pitchFamily="18" charset="0"/>
                <a:cs typeface="Arial" panose="020B0604020202020204" pitchFamily="34" charset="0"/>
                <a:hlinkClick r:id="rId11"/>
              </a:rPr>
              <a:t>Duhoc</a:t>
            </a:r>
            <a:r>
              <a:rPr kumimoji="0" lang="en-US" altLang="en-US" sz="2900" b="0" i="0" u="none" strike="noStrike" cap="none" normalizeH="0" baseline="0" dirty="0" smtClean="0">
                <a:ln>
                  <a:noFill/>
                </a:ln>
                <a:solidFill>
                  <a:schemeClr val="tx1"/>
                </a:solidFill>
                <a:effectLst/>
                <a:latin typeface="Arial" panose="020B0604020202020204" pitchFamily="34" charset="0"/>
              </a:rPr>
              <a:t/>
            </a:r>
            <a:br>
              <a:rPr kumimoji="0" lang="en-US" altLang="en-US" sz="2900" b="0" i="0" u="none" strike="noStrike" cap="none" normalizeH="0" baseline="0" dirty="0" smtClean="0">
                <a:ln>
                  <a:noFill/>
                </a:ln>
                <a:solidFill>
                  <a:schemeClr val="tx1"/>
                </a:solidFill>
                <a:effectLst/>
                <a:latin typeface="Arial" panose="020B0604020202020204" pitchFamily="34" charset="0"/>
              </a:rPr>
            </a:br>
            <a:r>
              <a:rPr lang="en-US" sz="2900" dirty="0"/>
              <a:t/>
            </a:r>
            <a:br>
              <a:rPr lang="en-US" sz="2900" dirty="0"/>
            </a:br>
            <a:endParaRPr lang="en-US" sz="2900" dirty="0"/>
          </a:p>
        </p:txBody>
      </p:sp>
    </p:spTree>
    <p:extLst>
      <p:ext uri="{BB962C8B-B14F-4D97-AF65-F5344CB8AC3E}">
        <p14:creationId xmlns:p14="http://schemas.microsoft.com/office/powerpoint/2010/main" val="41045109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0" y="89318"/>
            <a:ext cx="12191999" cy="6748818"/>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45708" y="211837"/>
            <a:ext cx="4722126" cy="2531363"/>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4652" y="1600037"/>
            <a:ext cx="4722126" cy="2531363"/>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98108" y="364237"/>
            <a:ext cx="4722126" cy="2531363"/>
          </a:xfrm>
          <a:prstGeom prst="rect">
            <a:avLst/>
          </a:prstGeom>
        </p:spPr>
      </p:pic>
    </p:spTree>
    <p:extLst>
      <p:ext uri="{BB962C8B-B14F-4D97-AF65-F5344CB8AC3E}">
        <p14:creationId xmlns:p14="http://schemas.microsoft.com/office/powerpoint/2010/main" val="36071447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5" name="Content Placeholder 4"/>
          <p:cNvPicPr>
            <a:picLocks noGrp="1" noChangeAspect="1"/>
          </p:cNvPicPr>
          <p:nvPr>
            <p:ph idx="1"/>
          </p:nvPr>
        </p:nvPicPr>
        <p:blipFill>
          <a:blip r:embed="rId2"/>
          <a:stretch>
            <a:fillRect/>
          </a:stretch>
        </p:blipFill>
        <p:spPr>
          <a:xfrm>
            <a:off x="0" y="0"/>
            <a:ext cx="12192000" cy="7437082"/>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2129051" cy="1441215"/>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2129051" cy="1441215"/>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4526" y="4433671"/>
            <a:ext cx="2129051" cy="1441215"/>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152400"/>
            <a:ext cx="2129051" cy="1441215"/>
          </a:xfrm>
          <a:prstGeom prst="rect">
            <a:avLst/>
          </a:prstGeom>
        </p:spPr>
      </p:pic>
    </p:spTree>
    <p:extLst>
      <p:ext uri="{BB962C8B-B14F-4D97-AF65-F5344CB8AC3E}">
        <p14:creationId xmlns:p14="http://schemas.microsoft.com/office/powerpoint/2010/main" val="20796163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036" y="365124"/>
            <a:ext cx="10657764" cy="4070271"/>
          </a:xfrm>
        </p:spPr>
        <p:txBody>
          <a:bodyPr/>
          <a:lstStyle/>
          <a:p>
            <a:endParaRPr lang="en-US" dirty="0"/>
          </a:p>
        </p:txBody>
      </p:sp>
      <p:sp>
        <p:nvSpPr>
          <p:cNvPr id="3" name="Content Placeholder 2"/>
          <p:cNvSpPr>
            <a:spLocks noGrp="1"/>
          </p:cNvSpPr>
          <p:nvPr>
            <p:ph idx="1"/>
          </p:nvPr>
        </p:nvSpPr>
        <p:spPr>
          <a:xfrm>
            <a:off x="838200" y="4449169"/>
            <a:ext cx="10515600" cy="1727793"/>
          </a:xfrm>
        </p:spPr>
        <p:style>
          <a:lnRef idx="2">
            <a:schemeClr val="accent1">
              <a:shade val="50000"/>
            </a:schemeClr>
          </a:lnRef>
          <a:fillRef idx="1">
            <a:schemeClr val="accent1"/>
          </a:fillRef>
          <a:effectRef idx="0">
            <a:schemeClr val="accent1"/>
          </a:effectRef>
          <a:fontRef idx="minor">
            <a:schemeClr val="lt1"/>
          </a:fontRef>
        </p:style>
        <p:txBody>
          <a:bodyPr/>
          <a:lstStyle/>
          <a:p>
            <a:r>
              <a:rPr lang="en-US" dirty="0" smtClean="0"/>
              <a:t>                      </a:t>
            </a:r>
            <a:r>
              <a:rPr lang="en-US" sz="2000" dirty="0" smtClean="0">
                <a:solidFill>
                  <a:srgbClr val="002060"/>
                </a:solidFill>
              </a:rPr>
              <a:t>Website: Duhocbinhphuoc.edu.vn</a:t>
            </a:r>
          </a:p>
          <a:p>
            <a:r>
              <a:rPr lang="en-US" sz="2000" dirty="0">
                <a:solidFill>
                  <a:srgbClr val="002060"/>
                </a:solidFill>
              </a:rPr>
              <a:t> </a:t>
            </a:r>
            <a:r>
              <a:rPr lang="en-US" sz="2000" dirty="0" smtClean="0">
                <a:solidFill>
                  <a:srgbClr val="002060"/>
                </a:solidFill>
              </a:rPr>
              <a:t>                                       </a:t>
            </a:r>
            <a:r>
              <a:rPr lang="en-US" sz="2000" dirty="0" err="1" smtClean="0">
                <a:solidFill>
                  <a:srgbClr val="002060"/>
                </a:solidFill>
              </a:rPr>
              <a:t>Zalo</a:t>
            </a:r>
            <a:r>
              <a:rPr lang="en-US" sz="2000" dirty="0" smtClean="0">
                <a:solidFill>
                  <a:srgbClr val="002060"/>
                </a:solidFill>
              </a:rPr>
              <a:t>: 0979 712 917</a:t>
            </a:r>
            <a:endParaRPr lang="en-US" sz="2000" dirty="0">
              <a:solidFill>
                <a:srgbClr val="002060"/>
              </a:solidFill>
            </a:endParaRPr>
          </a:p>
        </p:txBody>
      </p:sp>
      <p:pic>
        <p:nvPicPr>
          <p:cNvPr id="4" name="Picture 3"/>
          <p:cNvPicPr>
            <a:picLocks noChangeAspect="1"/>
          </p:cNvPicPr>
          <p:nvPr/>
        </p:nvPicPr>
        <p:blipFill>
          <a:blip r:embed="rId2"/>
          <a:stretch>
            <a:fillRect/>
          </a:stretch>
        </p:blipFill>
        <p:spPr>
          <a:xfrm>
            <a:off x="2380397" y="365125"/>
            <a:ext cx="6858000" cy="407027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87769" y="496500"/>
            <a:ext cx="642583" cy="434983"/>
          </a:xfrm>
          <a:prstGeom prst="rect">
            <a:avLst/>
          </a:prstGeom>
        </p:spPr>
      </p:pic>
    </p:spTree>
    <p:extLst>
      <p:ext uri="{BB962C8B-B14F-4D97-AF65-F5344CB8AC3E}">
        <p14:creationId xmlns:p14="http://schemas.microsoft.com/office/powerpoint/2010/main" val="25904998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stretch>
            <a:fillRect/>
          </a:stretch>
        </p:blipFill>
        <p:spPr>
          <a:xfrm>
            <a:off x="2784143" y="542546"/>
            <a:ext cx="5199797" cy="5199797"/>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05835" y="673921"/>
            <a:ext cx="642583" cy="434983"/>
          </a:xfrm>
          <a:prstGeom prst="rect">
            <a:avLst/>
          </a:prstGeom>
        </p:spPr>
      </p:pic>
      <p:pic>
        <p:nvPicPr>
          <p:cNvPr id="11" name="Picture 10"/>
          <p:cNvPicPr>
            <a:picLocks noChangeAspect="1"/>
          </p:cNvPicPr>
          <p:nvPr/>
        </p:nvPicPr>
        <p:blipFill>
          <a:blip r:embed="rId2"/>
          <a:stretch>
            <a:fillRect/>
          </a:stretch>
        </p:blipFill>
        <p:spPr>
          <a:xfrm>
            <a:off x="2667000" y="0"/>
            <a:ext cx="6858000" cy="6858000"/>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55376" y="-170189"/>
            <a:ext cx="2939775" cy="1575908"/>
          </a:xfrm>
          <a:prstGeom prst="rect">
            <a:avLst/>
          </a:prstGeom>
        </p:spPr>
      </p:pic>
    </p:spTree>
    <p:extLst>
      <p:ext uri="{BB962C8B-B14F-4D97-AF65-F5344CB8AC3E}">
        <p14:creationId xmlns:p14="http://schemas.microsoft.com/office/powerpoint/2010/main" val="25695349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183641" y="365125"/>
            <a:ext cx="6564574" cy="5518345"/>
          </a:xfrm>
          <a:prstGeom prst="rect">
            <a:avLst/>
          </a:prstGeom>
        </p:spPr>
      </p:pic>
      <p:sp>
        <p:nvSpPr>
          <p:cNvPr id="2" name="Title 1"/>
          <p:cNvSpPr>
            <a:spLocks noGrp="1"/>
          </p:cNvSpPr>
          <p:nvPr>
            <p:ph type="title"/>
          </p:nvPr>
        </p:nvSpPr>
        <p:spPr>
          <a:xfrm>
            <a:off x="838200" y="109182"/>
            <a:ext cx="10515600" cy="5774285"/>
          </a:xfrm>
        </p:spPr>
        <p:txBody>
          <a:bodyPr/>
          <a:lstStyle/>
          <a:p>
            <a:endParaRPr lang="en-US" dirty="0"/>
          </a:p>
        </p:txBody>
      </p:sp>
      <p:sp>
        <p:nvSpPr>
          <p:cNvPr id="3" name="Content Placeholder 2"/>
          <p:cNvSpPr>
            <a:spLocks noGrp="1"/>
          </p:cNvSpPr>
          <p:nvPr>
            <p:ph idx="1"/>
          </p:nvPr>
        </p:nvSpPr>
        <p:spPr>
          <a:xfrm>
            <a:off x="838200" y="5883469"/>
            <a:ext cx="10515600" cy="974531"/>
          </a:xfrm>
        </p:spPr>
        <p:style>
          <a:lnRef idx="1">
            <a:schemeClr val="accent1"/>
          </a:lnRef>
          <a:fillRef idx="2">
            <a:schemeClr val="accent1"/>
          </a:fillRef>
          <a:effectRef idx="1">
            <a:schemeClr val="accent1"/>
          </a:effectRef>
          <a:fontRef idx="minor">
            <a:schemeClr val="dk1"/>
          </a:fontRef>
        </p:style>
        <p:txBody>
          <a:bodyPr>
            <a:normAutofit lnSpcReduction="10000"/>
          </a:bodyPr>
          <a:lstStyle/>
          <a:p>
            <a:r>
              <a:rPr lang="en-US" sz="1600" dirty="0" smtClean="0"/>
              <a:t>                            </a:t>
            </a:r>
            <a:r>
              <a:rPr lang="en-US" sz="1600" b="1" dirty="0" smtClean="0">
                <a:solidFill>
                  <a:srgbClr val="FF0000"/>
                </a:solidFill>
              </a:rPr>
              <a:t>Đ/c: 1. </a:t>
            </a:r>
            <a:r>
              <a:rPr lang="en-US" sz="1600" b="1" dirty="0" err="1" smtClean="0">
                <a:solidFill>
                  <a:srgbClr val="FF0000"/>
                </a:solidFill>
              </a:rPr>
              <a:t>Trường</a:t>
            </a:r>
            <a:r>
              <a:rPr lang="en-US" sz="1600" b="1" dirty="0" smtClean="0">
                <a:solidFill>
                  <a:srgbClr val="FF0000"/>
                </a:solidFill>
              </a:rPr>
              <a:t> Cao </a:t>
            </a:r>
            <a:r>
              <a:rPr lang="en-US" sz="1600" b="1" dirty="0" err="1" smtClean="0">
                <a:solidFill>
                  <a:srgbClr val="FF0000"/>
                </a:solidFill>
              </a:rPr>
              <a:t>Đẳng</a:t>
            </a:r>
            <a:r>
              <a:rPr lang="en-US" sz="1600" b="1" dirty="0" smtClean="0">
                <a:solidFill>
                  <a:srgbClr val="FF0000"/>
                </a:solidFill>
              </a:rPr>
              <a:t> </a:t>
            </a:r>
            <a:r>
              <a:rPr lang="en-US" sz="1600" b="1" dirty="0" err="1" smtClean="0">
                <a:solidFill>
                  <a:srgbClr val="FF0000"/>
                </a:solidFill>
              </a:rPr>
              <a:t>Công</a:t>
            </a:r>
            <a:r>
              <a:rPr lang="en-US" sz="1600" b="1" dirty="0" smtClean="0">
                <a:solidFill>
                  <a:srgbClr val="FF0000"/>
                </a:solidFill>
              </a:rPr>
              <a:t> </a:t>
            </a:r>
            <a:r>
              <a:rPr lang="en-US" sz="1600" b="1" dirty="0" err="1" smtClean="0">
                <a:solidFill>
                  <a:srgbClr val="FF0000"/>
                </a:solidFill>
              </a:rPr>
              <a:t>Nghiệp</a:t>
            </a:r>
            <a:r>
              <a:rPr lang="en-US" sz="1600" b="1" dirty="0" smtClean="0">
                <a:solidFill>
                  <a:srgbClr val="FF0000"/>
                </a:solidFill>
              </a:rPr>
              <a:t> Cao Su, TP. </a:t>
            </a:r>
            <a:r>
              <a:rPr lang="en-US" sz="1600" b="1" dirty="0" err="1" smtClean="0">
                <a:solidFill>
                  <a:srgbClr val="FF0000"/>
                </a:solidFill>
              </a:rPr>
              <a:t>Đồng</a:t>
            </a:r>
            <a:r>
              <a:rPr lang="en-US" sz="1600" b="1" dirty="0" smtClean="0">
                <a:solidFill>
                  <a:srgbClr val="FF0000"/>
                </a:solidFill>
              </a:rPr>
              <a:t> </a:t>
            </a:r>
            <a:r>
              <a:rPr lang="en-US" sz="1600" b="1" dirty="0" err="1" smtClean="0">
                <a:solidFill>
                  <a:srgbClr val="FF0000"/>
                </a:solidFill>
              </a:rPr>
              <a:t>Xoài</a:t>
            </a:r>
            <a:r>
              <a:rPr lang="en-US" sz="1600" b="1" dirty="0" smtClean="0">
                <a:solidFill>
                  <a:srgbClr val="FF0000"/>
                </a:solidFill>
              </a:rPr>
              <a:t>, </a:t>
            </a:r>
            <a:r>
              <a:rPr lang="en-US" sz="1600" b="1" dirty="0" err="1" smtClean="0">
                <a:solidFill>
                  <a:srgbClr val="FF0000"/>
                </a:solidFill>
              </a:rPr>
              <a:t>Bình</a:t>
            </a:r>
            <a:r>
              <a:rPr lang="en-US" sz="1600" b="1" dirty="0" smtClean="0">
                <a:solidFill>
                  <a:srgbClr val="FF0000"/>
                </a:solidFill>
              </a:rPr>
              <a:t> </a:t>
            </a:r>
            <a:r>
              <a:rPr lang="en-US" sz="1600" b="1" dirty="0" err="1" smtClean="0">
                <a:solidFill>
                  <a:srgbClr val="FF0000"/>
                </a:solidFill>
              </a:rPr>
              <a:t>Phước</a:t>
            </a:r>
            <a:r>
              <a:rPr lang="en-US" sz="1600" b="1" dirty="0">
                <a:solidFill>
                  <a:srgbClr val="FF0000"/>
                </a:solidFill>
              </a:rPr>
              <a:t>.</a:t>
            </a:r>
            <a:endParaRPr lang="en-US" sz="1600" b="1" dirty="0" smtClean="0">
              <a:solidFill>
                <a:srgbClr val="FF0000"/>
              </a:solidFill>
            </a:endParaRPr>
          </a:p>
          <a:p>
            <a:r>
              <a:rPr lang="en-US" sz="1600" b="1" dirty="0" smtClean="0">
                <a:solidFill>
                  <a:srgbClr val="FF0000"/>
                </a:solidFill>
              </a:rPr>
              <a:t>                                     2. </a:t>
            </a:r>
            <a:r>
              <a:rPr lang="en-US" sz="1600" b="1" dirty="0" err="1" smtClean="0">
                <a:solidFill>
                  <a:srgbClr val="FF0000"/>
                </a:solidFill>
              </a:rPr>
              <a:t>Trường</a:t>
            </a:r>
            <a:r>
              <a:rPr lang="en-US" sz="1600" b="1" dirty="0" smtClean="0">
                <a:solidFill>
                  <a:srgbClr val="FF0000"/>
                </a:solidFill>
              </a:rPr>
              <a:t> </a:t>
            </a:r>
            <a:r>
              <a:rPr lang="en-US" sz="1600" b="1" dirty="0" err="1" smtClean="0">
                <a:solidFill>
                  <a:srgbClr val="FF0000"/>
                </a:solidFill>
              </a:rPr>
              <a:t>Trung</a:t>
            </a:r>
            <a:r>
              <a:rPr lang="en-US" sz="1600" b="1" dirty="0" smtClean="0">
                <a:solidFill>
                  <a:srgbClr val="FF0000"/>
                </a:solidFill>
              </a:rPr>
              <a:t> </a:t>
            </a:r>
            <a:r>
              <a:rPr lang="en-US" sz="1600" b="1" dirty="0" err="1" smtClean="0">
                <a:solidFill>
                  <a:srgbClr val="FF0000"/>
                </a:solidFill>
              </a:rPr>
              <a:t>Cấp</a:t>
            </a:r>
            <a:r>
              <a:rPr lang="en-US" sz="1600" b="1" dirty="0" smtClean="0">
                <a:solidFill>
                  <a:srgbClr val="FF0000"/>
                </a:solidFill>
              </a:rPr>
              <a:t> KT-KT </a:t>
            </a:r>
            <a:r>
              <a:rPr lang="en-US" sz="1600" b="1" dirty="0" err="1" smtClean="0">
                <a:solidFill>
                  <a:srgbClr val="FF0000"/>
                </a:solidFill>
              </a:rPr>
              <a:t>Phương</a:t>
            </a:r>
            <a:r>
              <a:rPr lang="en-US" sz="1600" b="1" dirty="0" smtClean="0">
                <a:solidFill>
                  <a:srgbClr val="FF0000"/>
                </a:solidFill>
              </a:rPr>
              <a:t> Nam, Tp. </a:t>
            </a:r>
            <a:r>
              <a:rPr lang="en-US" sz="1600" b="1" dirty="0" err="1" smtClean="0">
                <a:solidFill>
                  <a:srgbClr val="FF0000"/>
                </a:solidFill>
              </a:rPr>
              <a:t>Gia</a:t>
            </a:r>
            <a:r>
              <a:rPr lang="en-US" sz="1600" b="1" dirty="0" smtClean="0">
                <a:solidFill>
                  <a:srgbClr val="FF0000"/>
                </a:solidFill>
              </a:rPr>
              <a:t> </a:t>
            </a:r>
            <a:r>
              <a:rPr lang="en-US" sz="1600" b="1" dirty="0" err="1" smtClean="0">
                <a:solidFill>
                  <a:srgbClr val="FF0000"/>
                </a:solidFill>
              </a:rPr>
              <a:t>Nghĩa</a:t>
            </a:r>
            <a:r>
              <a:rPr lang="en-US" sz="1600" b="1" dirty="0" smtClean="0">
                <a:solidFill>
                  <a:srgbClr val="FF0000"/>
                </a:solidFill>
              </a:rPr>
              <a:t>, </a:t>
            </a:r>
            <a:r>
              <a:rPr lang="en-US" sz="1600" b="1" dirty="0" err="1" smtClean="0">
                <a:solidFill>
                  <a:srgbClr val="FF0000"/>
                </a:solidFill>
              </a:rPr>
              <a:t>Đắk</a:t>
            </a:r>
            <a:r>
              <a:rPr lang="en-US" sz="1600" b="1" dirty="0" smtClean="0">
                <a:solidFill>
                  <a:srgbClr val="FF0000"/>
                </a:solidFill>
              </a:rPr>
              <a:t> </a:t>
            </a:r>
            <a:r>
              <a:rPr lang="en-US" sz="1600" b="1" dirty="0" err="1" smtClean="0">
                <a:solidFill>
                  <a:srgbClr val="FF0000"/>
                </a:solidFill>
              </a:rPr>
              <a:t>Nông</a:t>
            </a:r>
            <a:endParaRPr lang="en-US" sz="1600" b="1" dirty="0" smtClean="0">
              <a:solidFill>
                <a:srgbClr val="FF0000"/>
              </a:solidFill>
            </a:endParaRPr>
          </a:p>
          <a:p>
            <a:r>
              <a:rPr lang="en-US" sz="1600" b="1" dirty="0">
                <a:solidFill>
                  <a:srgbClr val="FF0000"/>
                </a:solidFill>
              </a:rPr>
              <a:t> </a:t>
            </a:r>
            <a:r>
              <a:rPr lang="en-US" sz="1600" b="1" dirty="0" smtClean="0">
                <a:solidFill>
                  <a:srgbClr val="FF0000"/>
                </a:solidFill>
              </a:rPr>
              <a:t>                             Website: DuhocBinhPhuoc.edu.vn ; </a:t>
            </a:r>
            <a:r>
              <a:rPr lang="en-US" sz="1600" b="1" dirty="0" err="1" smtClean="0">
                <a:solidFill>
                  <a:srgbClr val="FF0000"/>
                </a:solidFill>
              </a:rPr>
              <a:t>Fanpage</a:t>
            </a:r>
            <a:r>
              <a:rPr lang="en-US" sz="1600" b="1" dirty="0" smtClean="0">
                <a:solidFill>
                  <a:srgbClr val="FF0000"/>
                </a:solidFill>
              </a:rPr>
              <a:t>: Du </a:t>
            </a:r>
            <a:r>
              <a:rPr lang="en-US" sz="1600" b="1" dirty="0" err="1" smtClean="0">
                <a:solidFill>
                  <a:srgbClr val="FF0000"/>
                </a:solidFill>
              </a:rPr>
              <a:t>Học</a:t>
            </a:r>
            <a:r>
              <a:rPr lang="en-US" sz="1600" b="1" dirty="0" smtClean="0">
                <a:solidFill>
                  <a:srgbClr val="FF0000"/>
                </a:solidFill>
              </a:rPr>
              <a:t> – </a:t>
            </a:r>
            <a:r>
              <a:rPr lang="en-US" sz="1600" b="1" dirty="0" err="1" smtClean="0">
                <a:solidFill>
                  <a:srgbClr val="FF0000"/>
                </a:solidFill>
              </a:rPr>
              <a:t>xkld</a:t>
            </a:r>
            <a:r>
              <a:rPr lang="en-US" sz="1600" b="1" dirty="0" smtClean="0">
                <a:solidFill>
                  <a:srgbClr val="FF0000"/>
                </a:solidFill>
              </a:rPr>
              <a:t> </a:t>
            </a:r>
            <a:r>
              <a:rPr lang="en-US" sz="1600" b="1" dirty="0" err="1" smtClean="0">
                <a:solidFill>
                  <a:srgbClr val="FF0000"/>
                </a:solidFill>
              </a:rPr>
              <a:t>Bình</a:t>
            </a:r>
            <a:r>
              <a:rPr lang="en-US" sz="1600" b="1" dirty="0" smtClean="0">
                <a:solidFill>
                  <a:srgbClr val="FF0000"/>
                </a:solidFill>
              </a:rPr>
              <a:t> </a:t>
            </a:r>
            <a:r>
              <a:rPr lang="en-US" sz="1600" b="1" dirty="0" err="1" smtClean="0">
                <a:solidFill>
                  <a:srgbClr val="FF0000"/>
                </a:solidFill>
              </a:rPr>
              <a:t>Phước</a:t>
            </a:r>
            <a:endParaRPr lang="en-US" sz="1600" b="1" dirty="0" smtClean="0">
              <a:solidFill>
                <a:srgbClr val="FF0000"/>
              </a:solidFill>
            </a:endParaRPr>
          </a:p>
          <a:p>
            <a:endParaRPr lang="en-US" b="1" dirty="0">
              <a:solidFill>
                <a:srgbClr val="FF0000"/>
              </a:solidFill>
            </a:endParaRPr>
          </a:p>
        </p:txBody>
      </p:sp>
    </p:spTree>
    <p:extLst>
      <p:ext uri="{BB962C8B-B14F-4D97-AF65-F5344CB8AC3E}">
        <p14:creationId xmlns:p14="http://schemas.microsoft.com/office/powerpoint/2010/main" val="14239388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descr="https://duhocbienhoa.com/wp-content/uploads/2023/11/16.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09433" y="365124"/>
            <a:ext cx="11081981" cy="626768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87135" y="460658"/>
            <a:ext cx="2266665" cy="1707821"/>
          </a:xfrm>
          <a:prstGeom prst="rect">
            <a:avLst/>
          </a:prstGeom>
        </p:spPr>
      </p:pic>
    </p:spTree>
    <p:extLst>
      <p:ext uri="{BB962C8B-B14F-4D97-AF65-F5344CB8AC3E}">
        <p14:creationId xmlns:p14="http://schemas.microsoft.com/office/powerpoint/2010/main" val="16947578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567342" y="365125"/>
            <a:ext cx="10896777" cy="6322277"/>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2187" y="4387945"/>
            <a:ext cx="3221428" cy="1615436"/>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7881" y="475821"/>
            <a:ext cx="2129051" cy="1441215"/>
          </a:xfrm>
          <a:prstGeom prst="rect">
            <a:avLst/>
          </a:prstGeom>
        </p:spPr>
      </p:pic>
    </p:spTree>
    <p:extLst>
      <p:ext uri="{BB962C8B-B14F-4D97-AF65-F5344CB8AC3E}">
        <p14:creationId xmlns:p14="http://schemas.microsoft.com/office/powerpoint/2010/main" val="18095063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Du học Nhật Bản tại Oita - Đặc sản Onsen xứ Phù Ta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13899" y="259306"/>
            <a:ext cx="11313994" cy="659869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24181" y="365125"/>
            <a:ext cx="2266665" cy="1707821"/>
          </a:xfrm>
          <a:prstGeom prst="rect">
            <a:avLst/>
          </a:prstGeom>
        </p:spPr>
      </p:pic>
    </p:spTree>
    <p:extLst>
      <p:ext uri="{BB962C8B-B14F-4D97-AF65-F5344CB8AC3E}">
        <p14:creationId xmlns:p14="http://schemas.microsoft.com/office/powerpoint/2010/main" val="34364976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descr="Du học Nhật Bản tại Shimane - Vùng đất linh thiê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06234" y="173995"/>
            <a:ext cx="2266665" cy="1707821"/>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04042" y="173995"/>
            <a:ext cx="2266665" cy="1707821"/>
          </a:xfrm>
          <a:prstGeom prst="rect">
            <a:avLst/>
          </a:prstGeom>
        </p:spPr>
      </p:pic>
    </p:spTree>
    <p:extLst>
      <p:ext uri="{BB962C8B-B14F-4D97-AF65-F5344CB8AC3E}">
        <p14:creationId xmlns:p14="http://schemas.microsoft.com/office/powerpoint/2010/main" val="2953394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8" name="Content Placeholder 7"/>
          <p:cNvPicPr>
            <a:picLocks noGrp="1" noChangeAspect="1"/>
          </p:cNvPicPr>
          <p:nvPr>
            <p:ph idx="1"/>
          </p:nvPr>
        </p:nvPicPr>
        <p:blipFill>
          <a:blip r:embed="rId2"/>
          <a:stretch>
            <a:fillRect/>
          </a:stretch>
        </p:blipFill>
        <p:spPr>
          <a:xfrm>
            <a:off x="0" y="61372"/>
            <a:ext cx="11928143" cy="6912633"/>
          </a:xfrm>
          <a:prstGeom prst="rect">
            <a:avLst/>
          </a:prstGeom>
        </p:spPr>
      </p:pic>
    </p:spTree>
    <p:extLst>
      <p:ext uri="{BB962C8B-B14F-4D97-AF65-F5344CB8AC3E}">
        <p14:creationId xmlns:p14="http://schemas.microsoft.com/office/powerpoint/2010/main" val="7784055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95534" y="49612"/>
            <a:ext cx="12096466" cy="6808387"/>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43749" y="191069"/>
            <a:ext cx="3125338" cy="2225285"/>
          </a:xfrm>
          <a:prstGeom prst="rect">
            <a:avLst/>
          </a:prstGeom>
        </p:spPr>
      </p:pic>
    </p:spTree>
    <p:extLst>
      <p:ext uri="{BB962C8B-B14F-4D97-AF65-F5344CB8AC3E}">
        <p14:creationId xmlns:p14="http://schemas.microsoft.com/office/powerpoint/2010/main" val="1607854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descr="Theo đúng quy định thì thời gian du học Nhật Bản trung bình là 4 - 5 nă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2829" y="80459"/>
            <a:ext cx="2661314" cy="1894893"/>
          </a:xfrm>
          <a:prstGeom prst="rect">
            <a:avLst/>
          </a:prstGeom>
        </p:spPr>
      </p:pic>
    </p:spTree>
    <p:extLst>
      <p:ext uri="{BB962C8B-B14F-4D97-AF65-F5344CB8AC3E}">
        <p14:creationId xmlns:p14="http://schemas.microsoft.com/office/powerpoint/2010/main" val="8705344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Du học Nhật Bản mất bao nhiêu năm phụ thuộc vào trình độ tiếng Nhật"/>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59857" y="5459105"/>
            <a:ext cx="1583141" cy="1127219"/>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09297" y="-134741"/>
            <a:ext cx="4337713" cy="2325293"/>
          </a:xfrm>
          <a:prstGeom prst="rect">
            <a:avLst/>
          </a:prstGeom>
        </p:spPr>
      </p:pic>
    </p:spTree>
    <p:extLst>
      <p:ext uri="{BB962C8B-B14F-4D97-AF65-F5344CB8AC3E}">
        <p14:creationId xmlns:p14="http://schemas.microsoft.com/office/powerpoint/2010/main" val="12873750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descr="Visa du học Nhật Bản có thời hạn bao lâu"/>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60168"/>
            <a:ext cx="12192000" cy="691816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9625" y="0"/>
            <a:ext cx="4337713" cy="2325293"/>
          </a:xfrm>
          <a:prstGeom prst="rect">
            <a:avLst/>
          </a:prstGeom>
        </p:spPr>
      </p:pic>
    </p:spTree>
    <p:extLst>
      <p:ext uri="{BB962C8B-B14F-4D97-AF65-F5344CB8AC3E}">
        <p14:creationId xmlns:p14="http://schemas.microsoft.com/office/powerpoint/2010/main" val="28762388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descr="https://duhocbienhoa.com/wp-content/uploads/2023/11/15-1.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6600"/>
            <a:ext cx="12192000" cy="686459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7533" y="-286603"/>
            <a:ext cx="4337713" cy="2325293"/>
          </a:xfrm>
          <a:prstGeom prst="rect">
            <a:avLst/>
          </a:prstGeom>
        </p:spPr>
      </p:pic>
    </p:spTree>
    <p:extLst>
      <p:ext uri="{BB962C8B-B14F-4D97-AF65-F5344CB8AC3E}">
        <p14:creationId xmlns:p14="http://schemas.microsoft.com/office/powerpoint/2010/main" val="37662874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2" name="Picture 2" descr="https://duhocbienhoa.com/wp-content/uploads/2023/11/16.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7048"/>
            <a:ext cx="12192000" cy="685095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5646" y="786404"/>
            <a:ext cx="4337713" cy="2325293"/>
          </a:xfrm>
          <a:prstGeom prst="rect">
            <a:avLst/>
          </a:prstGeom>
        </p:spPr>
      </p:pic>
    </p:spTree>
    <p:extLst>
      <p:ext uri="{BB962C8B-B14F-4D97-AF65-F5344CB8AC3E}">
        <p14:creationId xmlns:p14="http://schemas.microsoft.com/office/powerpoint/2010/main" val="20235189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6146" name="Picture 2" descr="https://duhocbienhoa.com/wp-content/uploads/2023/11/17.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9474" y="-2493753"/>
            <a:ext cx="9820938" cy="691101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5537" y="-1729783"/>
            <a:ext cx="4337713" cy="2325293"/>
          </a:xfrm>
          <a:prstGeom prst="rect">
            <a:avLst/>
          </a:prstGeom>
        </p:spPr>
      </p:pic>
    </p:spTree>
    <p:extLst>
      <p:ext uri="{BB962C8B-B14F-4D97-AF65-F5344CB8AC3E}">
        <p14:creationId xmlns:p14="http://schemas.microsoft.com/office/powerpoint/2010/main" val="13734293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170" name="Picture 2" descr="https://duhocbienhoa.com/wp-content/uploads/2023/11/18.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20696"/>
            <a:ext cx="12192000" cy="683730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3066" y="-134741"/>
            <a:ext cx="4337713" cy="2325293"/>
          </a:xfrm>
          <a:prstGeom prst="rect">
            <a:avLst/>
          </a:prstGeom>
        </p:spPr>
      </p:pic>
    </p:spTree>
    <p:extLst>
      <p:ext uri="{BB962C8B-B14F-4D97-AF65-F5344CB8AC3E}">
        <p14:creationId xmlns:p14="http://schemas.microsoft.com/office/powerpoint/2010/main" val="14115360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8194" name="Picture 2" descr="https://duhocbienhoa.com/wp-content/uploads/2023/11/19.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7048"/>
            <a:ext cx="12192000" cy="685095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9419" y="-257570"/>
            <a:ext cx="4337713" cy="2325293"/>
          </a:xfrm>
          <a:prstGeom prst="rect">
            <a:avLst/>
          </a:prstGeom>
        </p:spPr>
      </p:pic>
    </p:spTree>
    <p:extLst>
      <p:ext uri="{BB962C8B-B14F-4D97-AF65-F5344CB8AC3E}">
        <p14:creationId xmlns:p14="http://schemas.microsoft.com/office/powerpoint/2010/main" val="36885825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9218" name="Picture 2" descr="https://duhocbienhoa.com/wp-content/uploads/2023/11/20.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1180" y="-134741"/>
            <a:ext cx="4337713" cy="2325293"/>
          </a:xfrm>
          <a:prstGeom prst="rect">
            <a:avLst/>
          </a:prstGeom>
        </p:spPr>
      </p:pic>
    </p:spTree>
    <p:extLst>
      <p:ext uri="{BB962C8B-B14F-4D97-AF65-F5344CB8AC3E}">
        <p14:creationId xmlns:p14="http://schemas.microsoft.com/office/powerpoint/2010/main" val="15905700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42" name="Picture 2" descr="https://duhocbienhoa.com/wp-content/uploads/2023/11/21.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6147" y="-325810"/>
            <a:ext cx="4337713" cy="2325293"/>
          </a:xfrm>
          <a:prstGeom prst="rect">
            <a:avLst/>
          </a:prstGeom>
        </p:spPr>
      </p:pic>
    </p:spTree>
    <p:extLst>
      <p:ext uri="{BB962C8B-B14F-4D97-AF65-F5344CB8AC3E}">
        <p14:creationId xmlns:p14="http://schemas.microsoft.com/office/powerpoint/2010/main" val="8782162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1266" name="Picture 2" descr="https://duhocbienhoa.com/wp-content/uploads/2023/09/55.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21170" y="177421"/>
            <a:ext cx="3002507" cy="2374710"/>
          </a:xfrm>
          <a:prstGeom prst="rect">
            <a:avLst/>
          </a:prstGeom>
        </p:spPr>
      </p:pic>
    </p:spTree>
    <p:extLst>
      <p:ext uri="{BB962C8B-B14F-4D97-AF65-F5344CB8AC3E}">
        <p14:creationId xmlns:p14="http://schemas.microsoft.com/office/powerpoint/2010/main" val="5884922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2290" name="Picture 2" descr="https://duhocbienhoa.com/wp-content/uploads/2023/09/12.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2760" y="0"/>
            <a:ext cx="12149239"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8601" y="-434993"/>
            <a:ext cx="4337713" cy="2325293"/>
          </a:xfrm>
          <a:prstGeom prst="rect">
            <a:avLst/>
          </a:prstGeom>
        </p:spPr>
      </p:pic>
    </p:spTree>
    <p:extLst>
      <p:ext uri="{BB962C8B-B14F-4D97-AF65-F5344CB8AC3E}">
        <p14:creationId xmlns:p14="http://schemas.microsoft.com/office/powerpoint/2010/main" val="35460547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3314" name="Picture 2" descr="https://duhocbienhoa.com/wp-content/uploads/2023/09/66-1.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8" y="0"/>
            <a:ext cx="12192158"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7908" y="-407697"/>
            <a:ext cx="4337713" cy="2325293"/>
          </a:xfrm>
          <a:prstGeom prst="rect">
            <a:avLst/>
          </a:prstGeom>
        </p:spPr>
      </p:pic>
    </p:spTree>
    <p:extLst>
      <p:ext uri="{BB962C8B-B14F-4D97-AF65-F5344CB8AC3E}">
        <p14:creationId xmlns:p14="http://schemas.microsoft.com/office/powerpoint/2010/main" val="20726937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67138"/>
          </a:xfrm>
        </p:spPr>
        <p:txBody>
          <a:bodyPr>
            <a:normAutofit fontScale="90000"/>
          </a:bodyPr>
          <a:lstStyle/>
          <a:p>
            <a:endParaRPr lang="en-US" dirty="0"/>
          </a:p>
        </p:txBody>
      </p:sp>
      <p:pic>
        <p:nvPicPr>
          <p:cNvPr id="4" name="Content Placeholder 3"/>
          <p:cNvPicPr>
            <a:picLocks noGrp="1" noChangeAspect="1"/>
          </p:cNvPicPr>
          <p:nvPr>
            <p:ph idx="1"/>
          </p:nvPr>
        </p:nvPicPr>
        <p:blipFill>
          <a:blip r:embed="rId2"/>
          <a:stretch>
            <a:fillRect/>
          </a:stretch>
        </p:blipFill>
        <p:spPr>
          <a:xfrm>
            <a:off x="573206" y="682388"/>
            <a:ext cx="10780594" cy="5991367"/>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14716" y="818866"/>
            <a:ext cx="4162567" cy="2047163"/>
          </a:xfrm>
          <a:prstGeom prst="rect">
            <a:avLst/>
          </a:prstGeom>
        </p:spPr>
      </p:pic>
    </p:spTree>
    <p:extLst>
      <p:ext uri="{BB962C8B-B14F-4D97-AF65-F5344CB8AC3E}">
        <p14:creationId xmlns:p14="http://schemas.microsoft.com/office/powerpoint/2010/main" val="17011813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4338" name="Picture 2" descr="https://duhocbienhoa.com/wp-content/uploads/2023/09/33-3.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7920" y="0"/>
            <a:ext cx="12154079"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27143" y="-366754"/>
            <a:ext cx="4337713" cy="2325293"/>
          </a:xfrm>
          <a:prstGeom prst="rect">
            <a:avLst/>
          </a:prstGeom>
        </p:spPr>
      </p:pic>
    </p:spTree>
    <p:extLst>
      <p:ext uri="{BB962C8B-B14F-4D97-AF65-F5344CB8AC3E}">
        <p14:creationId xmlns:p14="http://schemas.microsoft.com/office/powerpoint/2010/main" val="29468525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5362" name="Picture 2" descr="https://duhocbienhoa.com/wp-content/uploads/2023/09/44-1.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9017" y="0"/>
            <a:ext cx="12112983"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3222" y="-503232"/>
            <a:ext cx="4337713" cy="2325293"/>
          </a:xfrm>
          <a:prstGeom prst="rect">
            <a:avLst/>
          </a:prstGeom>
        </p:spPr>
      </p:pic>
    </p:spTree>
    <p:extLst>
      <p:ext uri="{BB962C8B-B14F-4D97-AF65-F5344CB8AC3E}">
        <p14:creationId xmlns:p14="http://schemas.microsoft.com/office/powerpoint/2010/main" val="34289399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6386" name="Picture 2" descr="https://duhocbienhoa.com/wp-content/uploads/2023/09/22-1.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69990"/>
            <a:ext cx="12192000" cy="692799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2028" y="-380402"/>
            <a:ext cx="4337713" cy="2325293"/>
          </a:xfrm>
          <a:prstGeom prst="rect">
            <a:avLst/>
          </a:prstGeom>
        </p:spPr>
      </p:pic>
    </p:spTree>
    <p:extLst>
      <p:ext uri="{BB962C8B-B14F-4D97-AF65-F5344CB8AC3E}">
        <p14:creationId xmlns:p14="http://schemas.microsoft.com/office/powerpoint/2010/main" val="27867454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7410" name="Picture 2" descr="https://duhocbienhoa.com/wp-content/uploads/2023/11/Van-hoa-Talchum-1-scaled-1.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12187902"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76212" y="95535"/>
            <a:ext cx="3002507" cy="2374710"/>
          </a:xfrm>
          <a:prstGeom prst="rect">
            <a:avLst/>
          </a:prstGeom>
        </p:spPr>
      </p:pic>
    </p:spTree>
    <p:extLst>
      <p:ext uri="{BB962C8B-B14F-4D97-AF65-F5344CB8AC3E}">
        <p14:creationId xmlns:p14="http://schemas.microsoft.com/office/powerpoint/2010/main" val="36515378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8434" name="Picture 2" descr="https://duhocbienhoa.com/wp-content/uploads/2023/11/talchhum-3-1.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12790" y="-134741"/>
            <a:ext cx="4337713" cy="2325293"/>
          </a:xfrm>
          <a:prstGeom prst="rect">
            <a:avLst/>
          </a:prstGeom>
        </p:spPr>
      </p:pic>
    </p:spTree>
    <p:extLst>
      <p:ext uri="{BB962C8B-B14F-4D97-AF65-F5344CB8AC3E}">
        <p14:creationId xmlns:p14="http://schemas.microsoft.com/office/powerpoint/2010/main" val="10446593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9458" name="Picture 2" descr="https://duhocbienhoa.com/wp-content/uploads/2023/11/talchum-4-1.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4732" y="-134741"/>
            <a:ext cx="4337713" cy="2325293"/>
          </a:xfrm>
          <a:prstGeom prst="rect">
            <a:avLst/>
          </a:prstGeom>
        </p:spPr>
      </p:pic>
    </p:spTree>
    <p:extLst>
      <p:ext uri="{BB962C8B-B14F-4D97-AF65-F5344CB8AC3E}">
        <p14:creationId xmlns:p14="http://schemas.microsoft.com/office/powerpoint/2010/main" val="1781123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482" name="Picture 2" descr="https://duhocbienhoa.com/wp-content/uploads/2023/11/Talchum-1-1.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29113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0" y="0"/>
            <a:ext cx="12192000" cy="685800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2802" y="-134741"/>
            <a:ext cx="4337713" cy="2325293"/>
          </a:xfrm>
          <a:prstGeom prst="rect">
            <a:avLst/>
          </a:prstGeom>
        </p:spPr>
      </p:pic>
    </p:spTree>
    <p:extLst>
      <p:ext uri="{BB962C8B-B14F-4D97-AF65-F5344CB8AC3E}">
        <p14:creationId xmlns:p14="http://schemas.microsoft.com/office/powerpoint/2010/main" val="41414151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1506" name="Picture 2" descr="du học canada thpt"/>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81232" y="-271218"/>
            <a:ext cx="4337713" cy="2325293"/>
          </a:xfrm>
          <a:prstGeom prst="rect">
            <a:avLst/>
          </a:prstGeom>
        </p:spPr>
      </p:pic>
    </p:spTree>
    <p:extLst>
      <p:ext uri="{BB962C8B-B14F-4D97-AF65-F5344CB8AC3E}">
        <p14:creationId xmlns:p14="http://schemas.microsoft.com/office/powerpoint/2010/main" val="34180521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3554" name="Picture 2" descr="Bạn sẽ phải thật chăm chỉ nếu du học Canada theo diện vừa học vừa làm"/>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7311" y="0"/>
            <a:ext cx="4337713" cy="2325293"/>
          </a:xfrm>
          <a:prstGeom prst="rect">
            <a:avLst/>
          </a:prstGeom>
        </p:spPr>
      </p:pic>
    </p:spTree>
    <p:extLst>
      <p:ext uri="{BB962C8B-B14F-4D97-AF65-F5344CB8AC3E}">
        <p14:creationId xmlns:p14="http://schemas.microsoft.com/office/powerpoint/2010/main" val="37003634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4580" name="Picture 4" descr="Tìm hiểu về khám sức khỏe du học Canada qua những thắc mắc thường gặp"/>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12602776" cy="68580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2799" y="1228725"/>
            <a:ext cx="4337713" cy="2325293"/>
          </a:xfrm>
          <a:prstGeom prst="rect">
            <a:avLst/>
          </a:prstGeom>
        </p:spPr>
      </p:pic>
    </p:spTree>
    <p:extLst>
      <p:ext uri="{BB962C8B-B14F-4D97-AF65-F5344CB8AC3E}">
        <p14:creationId xmlns:p14="http://schemas.microsoft.com/office/powerpoint/2010/main" val="31888419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52400" y="0"/>
            <a:ext cx="12039599" cy="6858000"/>
          </a:xfrm>
          <a:solidFill>
            <a:schemeClr val="accent6">
              <a:lumMod val="20000"/>
              <a:lumOff val="80000"/>
            </a:schemeClr>
          </a:solidFill>
        </p:spPr>
        <p:txBody>
          <a:bodyPr>
            <a:normAutofit/>
          </a:bodyPr>
          <a:lstStyle/>
          <a:p>
            <a:pPr algn="ctr"/>
            <a:endParaRPr lang="en-US" sz="900" b="1" dirty="0" smtClean="0">
              <a:solidFill>
                <a:srgbClr val="FF0000"/>
              </a:solidFill>
            </a:endParaRPr>
          </a:p>
          <a:p>
            <a:pPr marL="0" indent="0" algn="ctr">
              <a:buNone/>
            </a:pPr>
            <a:r>
              <a:rPr lang="en-US" sz="4000" b="1" dirty="0" smtClean="0">
                <a:solidFill>
                  <a:srgbClr val="FFC000"/>
                </a:solidFill>
              </a:rPr>
              <a:t>TUYỂN LAO ĐỘNG ĐI XKLĐ – ĐI HY LẠP.</a:t>
            </a:r>
          </a:p>
          <a:p>
            <a:pPr marL="0" indent="0">
              <a:buNone/>
            </a:pPr>
            <a:r>
              <a:rPr lang="en-US" b="1" dirty="0" smtClean="0">
                <a:solidFill>
                  <a:srgbClr val="FF0000"/>
                </a:solidFill>
              </a:rPr>
              <a:t>      NGÀNH NGHỀ: </a:t>
            </a:r>
            <a:r>
              <a:rPr lang="en-US" b="1" dirty="0" err="1" smtClean="0">
                <a:solidFill>
                  <a:srgbClr val="FF0000"/>
                </a:solidFill>
              </a:rPr>
              <a:t>Đầu</a:t>
            </a:r>
            <a:r>
              <a:rPr lang="en-US" b="1" dirty="0" smtClean="0">
                <a:solidFill>
                  <a:srgbClr val="FF0000"/>
                </a:solidFill>
              </a:rPr>
              <a:t> </a:t>
            </a:r>
            <a:r>
              <a:rPr lang="en-US" b="1" dirty="0" err="1" smtClean="0">
                <a:solidFill>
                  <a:srgbClr val="FF0000"/>
                </a:solidFill>
              </a:rPr>
              <a:t>bếp</a:t>
            </a:r>
            <a:r>
              <a:rPr lang="en-US" b="1" dirty="0" smtClean="0">
                <a:solidFill>
                  <a:srgbClr val="FF0000"/>
                </a:solidFill>
              </a:rPr>
              <a:t> </a:t>
            </a:r>
            <a:r>
              <a:rPr lang="en-US" b="1" dirty="0" err="1" smtClean="0">
                <a:solidFill>
                  <a:srgbClr val="FF0000"/>
                </a:solidFill>
              </a:rPr>
              <a:t>cao</a:t>
            </a:r>
            <a:r>
              <a:rPr lang="en-US" b="1" dirty="0" smtClean="0">
                <a:solidFill>
                  <a:srgbClr val="FF0000"/>
                </a:solidFill>
              </a:rPr>
              <a:t> </a:t>
            </a:r>
            <a:r>
              <a:rPr lang="en-US" b="1" dirty="0" err="1" smtClean="0">
                <a:solidFill>
                  <a:srgbClr val="FF0000"/>
                </a:solidFill>
              </a:rPr>
              <a:t>cấp</a:t>
            </a:r>
            <a:r>
              <a:rPr lang="en-US" b="1" dirty="0" smtClean="0">
                <a:solidFill>
                  <a:srgbClr val="FF0000"/>
                </a:solidFill>
              </a:rPr>
              <a:t> – </a:t>
            </a:r>
            <a:r>
              <a:rPr lang="en-US" b="1" dirty="0" err="1" smtClean="0">
                <a:solidFill>
                  <a:srgbClr val="FF0000"/>
                </a:solidFill>
              </a:rPr>
              <a:t>phụ</a:t>
            </a:r>
            <a:r>
              <a:rPr lang="en-US" b="1" dirty="0" smtClean="0">
                <a:solidFill>
                  <a:srgbClr val="FF0000"/>
                </a:solidFill>
              </a:rPr>
              <a:t> </a:t>
            </a:r>
            <a:r>
              <a:rPr lang="en-US" b="1" dirty="0" err="1" smtClean="0">
                <a:solidFill>
                  <a:srgbClr val="FF0000"/>
                </a:solidFill>
              </a:rPr>
              <a:t>Đầu</a:t>
            </a:r>
            <a:r>
              <a:rPr lang="en-US" b="1" dirty="0" smtClean="0">
                <a:solidFill>
                  <a:srgbClr val="FF0000"/>
                </a:solidFill>
              </a:rPr>
              <a:t> </a:t>
            </a:r>
            <a:r>
              <a:rPr lang="en-US" b="1" dirty="0" err="1" smtClean="0">
                <a:solidFill>
                  <a:srgbClr val="FF0000"/>
                </a:solidFill>
              </a:rPr>
              <a:t>bếp</a:t>
            </a:r>
            <a:r>
              <a:rPr lang="en-US" b="1" dirty="0" smtClean="0">
                <a:solidFill>
                  <a:srgbClr val="FF0000"/>
                </a:solidFill>
              </a:rPr>
              <a:t>, NV </a:t>
            </a:r>
            <a:r>
              <a:rPr lang="en-US" b="1" dirty="0" err="1" smtClean="0">
                <a:solidFill>
                  <a:srgbClr val="FF0000"/>
                </a:solidFill>
              </a:rPr>
              <a:t>nhà</a:t>
            </a:r>
            <a:r>
              <a:rPr lang="en-US" b="1" dirty="0" smtClean="0">
                <a:solidFill>
                  <a:srgbClr val="FF0000"/>
                </a:solidFill>
              </a:rPr>
              <a:t> </a:t>
            </a:r>
            <a:r>
              <a:rPr lang="en-US" b="1" dirty="0" err="1" smtClean="0">
                <a:solidFill>
                  <a:srgbClr val="FF0000"/>
                </a:solidFill>
              </a:rPr>
              <a:t>hàng</a:t>
            </a:r>
            <a:r>
              <a:rPr lang="en-US" b="1" dirty="0" smtClean="0">
                <a:solidFill>
                  <a:srgbClr val="FF0000"/>
                </a:solidFill>
              </a:rPr>
              <a:t>, </a:t>
            </a:r>
          </a:p>
          <a:p>
            <a:pPr marL="0" indent="0">
              <a:buNone/>
            </a:pPr>
            <a:r>
              <a:rPr lang="en-US" b="1" dirty="0" smtClean="0">
                <a:solidFill>
                  <a:srgbClr val="FF0000"/>
                </a:solidFill>
              </a:rPr>
              <a:t>      </a:t>
            </a:r>
            <a:r>
              <a:rPr lang="en-US" b="1" dirty="0" err="1" smtClean="0">
                <a:solidFill>
                  <a:srgbClr val="FF0000"/>
                </a:solidFill>
              </a:rPr>
              <a:t>Quản</a:t>
            </a:r>
            <a:r>
              <a:rPr lang="en-US" b="1" dirty="0" smtClean="0">
                <a:solidFill>
                  <a:srgbClr val="FF0000"/>
                </a:solidFill>
              </a:rPr>
              <a:t> </a:t>
            </a:r>
            <a:r>
              <a:rPr lang="en-US" b="1" dirty="0" err="1" smtClean="0">
                <a:solidFill>
                  <a:srgbClr val="FF0000"/>
                </a:solidFill>
              </a:rPr>
              <a:t>lý</a:t>
            </a:r>
            <a:r>
              <a:rPr lang="en-US" b="1" dirty="0" smtClean="0">
                <a:solidFill>
                  <a:srgbClr val="FF0000"/>
                </a:solidFill>
              </a:rPr>
              <a:t> </a:t>
            </a:r>
            <a:r>
              <a:rPr lang="en-US" b="1" dirty="0" err="1" smtClean="0">
                <a:solidFill>
                  <a:srgbClr val="FF0000"/>
                </a:solidFill>
              </a:rPr>
              <a:t>Nhà</a:t>
            </a:r>
            <a:r>
              <a:rPr lang="en-US" b="1" dirty="0" smtClean="0">
                <a:solidFill>
                  <a:srgbClr val="FF0000"/>
                </a:solidFill>
              </a:rPr>
              <a:t> </a:t>
            </a:r>
            <a:r>
              <a:rPr lang="en-US" b="1" dirty="0" err="1" smtClean="0">
                <a:solidFill>
                  <a:srgbClr val="FF0000"/>
                </a:solidFill>
              </a:rPr>
              <a:t>Hàng</a:t>
            </a:r>
            <a:r>
              <a:rPr lang="en-US" b="1" dirty="0" smtClean="0">
                <a:solidFill>
                  <a:srgbClr val="FF0000"/>
                </a:solidFill>
              </a:rPr>
              <a:t>, NV Spa, </a:t>
            </a:r>
            <a:r>
              <a:rPr lang="en-US" b="1" dirty="0" err="1" smtClean="0">
                <a:solidFill>
                  <a:srgbClr val="FF0000"/>
                </a:solidFill>
              </a:rPr>
              <a:t>Đầu</a:t>
            </a:r>
            <a:r>
              <a:rPr lang="en-US" b="1" dirty="0" smtClean="0">
                <a:solidFill>
                  <a:srgbClr val="FF0000"/>
                </a:solidFill>
              </a:rPr>
              <a:t> </a:t>
            </a:r>
            <a:r>
              <a:rPr lang="en-US" b="1" dirty="0" err="1" smtClean="0">
                <a:solidFill>
                  <a:srgbClr val="FF0000"/>
                </a:solidFill>
              </a:rPr>
              <a:t>bếp</a:t>
            </a:r>
            <a:r>
              <a:rPr lang="en-US" b="1" dirty="0" smtClean="0">
                <a:solidFill>
                  <a:srgbClr val="FF0000"/>
                </a:solidFill>
              </a:rPr>
              <a:t> </a:t>
            </a:r>
            <a:r>
              <a:rPr lang="en-US" b="1" dirty="0" err="1" smtClean="0">
                <a:solidFill>
                  <a:srgbClr val="FF0000"/>
                </a:solidFill>
              </a:rPr>
              <a:t>Bánh</a:t>
            </a:r>
            <a:r>
              <a:rPr lang="en-US" b="1" dirty="0" smtClean="0">
                <a:solidFill>
                  <a:srgbClr val="FF0000"/>
                </a:solidFill>
              </a:rPr>
              <a:t> </a:t>
            </a:r>
            <a:r>
              <a:rPr lang="en-US" b="1" dirty="0" err="1" smtClean="0">
                <a:solidFill>
                  <a:srgbClr val="FF0000"/>
                </a:solidFill>
              </a:rPr>
              <a:t>ngọt</a:t>
            </a:r>
            <a:r>
              <a:rPr lang="en-US" b="1" dirty="0" smtClean="0">
                <a:solidFill>
                  <a:srgbClr val="FF0000"/>
                </a:solidFill>
              </a:rPr>
              <a:t>, NV </a:t>
            </a:r>
            <a:r>
              <a:rPr lang="en-US" b="1" dirty="0" err="1" smtClean="0">
                <a:solidFill>
                  <a:srgbClr val="FF0000"/>
                </a:solidFill>
              </a:rPr>
              <a:t>pha</a:t>
            </a:r>
            <a:r>
              <a:rPr lang="en-US" b="1" dirty="0" smtClean="0">
                <a:solidFill>
                  <a:srgbClr val="FF0000"/>
                </a:solidFill>
              </a:rPr>
              <a:t> </a:t>
            </a:r>
            <a:r>
              <a:rPr lang="en-US" b="1" dirty="0" err="1" smtClean="0">
                <a:solidFill>
                  <a:srgbClr val="FF0000"/>
                </a:solidFill>
              </a:rPr>
              <a:t>chế</a:t>
            </a:r>
            <a:r>
              <a:rPr lang="en-US" b="1" dirty="0" smtClean="0">
                <a:solidFill>
                  <a:srgbClr val="FF0000"/>
                </a:solidFill>
              </a:rPr>
              <a:t> </a:t>
            </a:r>
            <a:r>
              <a:rPr lang="en-US" b="1" dirty="0" err="1" smtClean="0">
                <a:solidFill>
                  <a:srgbClr val="FF0000"/>
                </a:solidFill>
              </a:rPr>
              <a:t>quầy</a:t>
            </a:r>
            <a:r>
              <a:rPr lang="en-US" b="1" dirty="0" smtClean="0">
                <a:solidFill>
                  <a:srgbClr val="FF0000"/>
                </a:solidFill>
              </a:rPr>
              <a:t> Bar.       </a:t>
            </a:r>
          </a:p>
          <a:p>
            <a:pPr marL="0" indent="0">
              <a:buNone/>
            </a:pPr>
            <a:r>
              <a:rPr lang="en-US" b="1" dirty="0" smtClean="0">
                <a:solidFill>
                  <a:srgbClr val="FF0000"/>
                </a:solidFill>
              </a:rPr>
              <a:t>      NV </a:t>
            </a:r>
            <a:r>
              <a:rPr lang="en-US" b="1" dirty="0" err="1" smtClean="0">
                <a:solidFill>
                  <a:srgbClr val="FF0000"/>
                </a:solidFill>
              </a:rPr>
              <a:t>phục</a:t>
            </a:r>
            <a:r>
              <a:rPr lang="en-US" b="1" dirty="0" smtClean="0">
                <a:solidFill>
                  <a:srgbClr val="FF0000"/>
                </a:solidFill>
              </a:rPr>
              <a:t> </a:t>
            </a:r>
            <a:r>
              <a:rPr lang="en-US" b="1" dirty="0" err="1" smtClean="0">
                <a:solidFill>
                  <a:srgbClr val="FF0000"/>
                </a:solidFill>
              </a:rPr>
              <a:t>vụ</a:t>
            </a:r>
            <a:r>
              <a:rPr lang="en-US" b="1" dirty="0" smtClean="0">
                <a:solidFill>
                  <a:srgbClr val="FF0000"/>
                </a:solidFill>
              </a:rPr>
              <a:t>, NV </a:t>
            </a:r>
            <a:r>
              <a:rPr lang="en-US" b="1" dirty="0" err="1" smtClean="0">
                <a:solidFill>
                  <a:srgbClr val="FF0000"/>
                </a:solidFill>
              </a:rPr>
              <a:t>Lễ</a:t>
            </a:r>
            <a:r>
              <a:rPr lang="en-US" b="1" dirty="0" smtClean="0">
                <a:solidFill>
                  <a:srgbClr val="FF0000"/>
                </a:solidFill>
              </a:rPr>
              <a:t> </a:t>
            </a:r>
            <a:r>
              <a:rPr lang="en-US" b="1" dirty="0" err="1" smtClean="0">
                <a:solidFill>
                  <a:srgbClr val="FF0000"/>
                </a:solidFill>
              </a:rPr>
              <a:t>Tân</a:t>
            </a:r>
            <a:r>
              <a:rPr lang="en-US" b="1" dirty="0" smtClean="0">
                <a:solidFill>
                  <a:srgbClr val="FF0000"/>
                </a:solidFill>
              </a:rPr>
              <a:t>. </a:t>
            </a:r>
            <a:r>
              <a:rPr lang="en-US" b="1" dirty="0" err="1" smtClean="0">
                <a:solidFill>
                  <a:srgbClr val="FF0000"/>
                </a:solidFill>
              </a:rPr>
              <a:t>Độ</a:t>
            </a:r>
            <a:r>
              <a:rPr lang="en-US" b="1" dirty="0" smtClean="0">
                <a:solidFill>
                  <a:srgbClr val="FF0000"/>
                </a:solidFill>
              </a:rPr>
              <a:t> </a:t>
            </a:r>
            <a:r>
              <a:rPr lang="en-US" b="1" dirty="0" err="1" smtClean="0">
                <a:solidFill>
                  <a:srgbClr val="FF0000"/>
                </a:solidFill>
              </a:rPr>
              <a:t>tuổi</a:t>
            </a:r>
            <a:r>
              <a:rPr lang="en-US" b="1" dirty="0" smtClean="0">
                <a:solidFill>
                  <a:srgbClr val="FF0000"/>
                </a:solidFill>
              </a:rPr>
              <a:t> Nam – </a:t>
            </a:r>
            <a:r>
              <a:rPr lang="en-US" b="1" dirty="0" err="1" smtClean="0">
                <a:solidFill>
                  <a:srgbClr val="FF0000"/>
                </a:solidFill>
              </a:rPr>
              <a:t>Nữ</a:t>
            </a:r>
            <a:r>
              <a:rPr lang="en-US" b="1" dirty="0" smtClean="0">
                <a:solidFill>
                  <a:srgbClr val="FF0000"/>
                </a:solidFill>
              </a:rPr>
              <a:t> </a:t>
            </a:r>
            <a:r>
              <a:rPr lang="en-US" b="1" dirty="0" err="1" smtClean="0">
                <a:solidFill>
                  <a:srgbClr val="FF0000"/>
                </a:solidFill>
              </a:rPr>
              <a:t>từ</a:t>
            </a:r>
            <a:r>
              <a:rPr lang="en-US" b="1" dirty="0" smtClean="0">
                <a:solidFill>
                  <a:srgbClr val="FF0000"/>
                </a:solidFill>
              </a:rPr>
              <a:t> 18 </a:t>
            </a:r>
            <a:r>
              <a:rPr lang="en-US" b="1" dirty="0" err="1" smtClean="0">
                <a:solidFill>
                  <a:srgbClr val="FF0000"/>
                </a:solidFill>
              </a:rPr>
              <a:t>đến</a:t>
            </a:r>
            <a:r>
              <a:rPr lang="en-US" b="1" dirty="0" smtClean="0">
                <a:solidFill>
                  <a:srgbClr val="FF0000"/>
                </a:solidFill>
              </a:rPr>
              <a:t> 45, TN </a:t>
            </a:r>
            <a:r>
              <a:rPr lang="en-US" b="1" dirty="0" err="1" smtClean="0">
                <a:solidFill>
                  <a:srgbClr val="FF0000"/>
                </a:solidFill>
              </a:rPr>
              <a:t>cấp</a:t>
            </a:r>
            <a:r>
              <a:rPr lang="en-US" b="1" dirty="0" smtClean="0">
                <a:solidFill>
                  <a:srgbClr val="FF0000"/>
                </a:solidFill>
              </a:rPr>
              <a:t> 3</a:t>
            </a:r>
          </a:p>
          <a:p>
            <a:pPr marL="0" indent="0">
              <a:buNone/>
            </a:pPr>
            <a:r>
              <a:rPr lang="en-US" dirty="0" smtClean="0"/>
              <a:t>                                              </a:t>
            </a:r>
            <a:r>
              <a:rPr lang="en-US" dirty="0" err="1" smtClean="0"/>
              <a:t>Liên</a:t>
            </a:r>
            <a:r>
              <a:rPr lang="en-US" dirty="0" smtClean="0"/>
              <a:t> </a:t>
            </a:r>
            <a:r>
              <a:rPr lang="en-US" dirty="0" err="1" smtClean="0"/>
              <a:t>hệ</a:t>
            </a:r>
            <a:r>
              <a:rPr lang="en-US" dirty="0" smtClean="0"/>
              <a:t>: </a:t>
            </a:r>
            <a:r>
              <a:rPr lang="en-US" b="1" dirty="0" smtClean="0"/>
              <a:t>0979 712 917.</a:t>
            </a:r>
          </a:p>
          <a:p>
            <a:pPr marL="0" lvl="0" indent="0" eaLnBrk="0" fontAlgn="base" hangingPunct="0">
              <a:lnSpc>
                <a:spcPct val="100000"/>
              </a:lnSpc>
              <a:spcBef>
                <a:spcPct val="0"/>
              </a:spcBef>
              <a:spcAft>
                <a:spcPct val="0"/>
              </a:spcAft>
              <a:buNone/>
            </a:pPr>
            <a:r>
              <a:rPr lang="en-US" altLang="en-US"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US" altLang="en-US" dirty="0" err="1">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Địa</a:t>
            </a:r>
            <a:r>
              <a:rPr lang="en-US" altLang="en-US" dirty="0">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dirty="0" err="1">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chỉ</a:t>
            </a:r>
            <a:r>
              <a:rPr lang="en-US" altLang="en-US" dirty="0">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 1. </a:t>
            </a:r>
            <a:r>
              <a:rPr lang="en-US" altLang="en-US" dirty="0" err="1">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Trường</a:t>
            </a:r>
            <a:r>
              <a:rPr lang="en-US" altLang="en-US" dirty="0">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 Cao </a:t>
            </a:r>
            <a:r>
              <a:rPr lang="en-US" altLang="en-US" dirty="0" err="1">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Đẳng</a:t>
            </a:r>
            <a:r>
              <a:rPr lang="en-US" altLang="en-US" dirty="0">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dirty="0" err="1">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Công</a:t>
            </a:r>
            <a:r>
              <a:rPr lang="en-US" altLang="en-US" dirty="0">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dirty="0" err="1">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Nghiệp</a:t>
            </a:r>
            <a:r>
              <a:rPr lang="en-US" altLang="en-US" dirty="0">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 Cao Su, Tp. </a:t>
            </a:r>
            <a:r>
              <a:rPr lang="en-US" altLang="en-US" dirty="0" err="1">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Đồng</a:t>
            </a:r>
            <a:r>
              <a:rPr lang="en-US" altLang="en-US" dirty="0">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dirty="0" err="1">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Xoài</a:t>
            </a:r>
            <a:r>
              <a:rPr lang="en-US" altLang="en-US" dirty="0">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dirty="0" err="1">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Bình</a:t>
            </a:r>
            <a:r>
              <a:rPr lang="en-US" altLang="en-US" dirty="0">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dirty="0" err="1">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Phước</a:t>
            </a:r>
            <a:r>
              <a:rPr lang="en-US" altLang="en-US" dirty="0">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altLang="en-US" sz="2000" dirty="0"/>
          </a:p>
          <a:p>
            <a:pPr marL="0" lvl="0" indent="0" eaLnBrk="0" fontAlgn="base" hangingPunct="0">
              <a:lnSpc>
                <a:spcPct val="100000"/>
              </a:lnSpc>
              <a:spcBef>
                <a:spcPct val="0"/>
              </a:spcBef>
              <a:spcAft>
                <a:spcPct val="0"/>
              </a:spcAft>
              <a:buNone/>
            </a:pPr>
            <a:r>
              <a:rPr lang="en-US" altLang="en-US" dirty="0">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2. </a:t>
            </a:r>
            <a:r>
              <a:rPr lang="en-US" altLang="en-US" dirty="0" err="1">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Trường</a:t>
            </a:r>
            <a:r>
              <a:rPr lang="en-US" altLang="en-US" dirty="0">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 TC </a:t>
            </a:r>
            <a:r>
              <a:rPr lang="en-US" altLang="en-US" dirty="0" err="1">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Kinh</a:t>
            </a:r>
            <a:r>
              <a:rPr lang="en-US" altLang="en-US" dirty="0">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dirty="0" err="1">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Tế</a:t>
            </a:r>
            <a:r>
              <a:rPr lang="en-US" altLang="en-US" dirty="0">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 - </a:t>
            </a:r>
            <a:r>
              <a:rPr lang="en-US" altLang="en-US" dirty="0" err="1">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Kỹ</a:t>
            </a:r>
            <a:r>
              <a:rPr lang="en-US" altLang="en-US" dirty="0">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dirty="0" err="1">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Thuật</a:t>
            </a:r>
            <a:r>
              <a:rPr lang="en-US" altLang="en-US" dirty="0">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dirty="0" err="1">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Phương</a:t>
            </a:r>
            <a:r>
              <a:rPr lang="en-US" altLang="en-US" dirty="0">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 Nam, Tp. </a:t>
            </a:r>
            <a:r>
              <a:rPr lang="en-US" altLang="en-US" dirty="0" err="1">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Gia</a:t>
            </a:r>
            <a:r>
              <a:rPr lang="en-US" altLang="en-US" dirty="0">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dirty="0" err="1">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Nghĩa</a:t>
            </a:r>
            <a:r>
              <a:rPr lang="en-US" altLang="en-US" dirty="0">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dirty="0" err="1">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Đắk</a:t>
            </a:r>
            <a:r>
              <a:rPr lang="en-US" altLang="en-US" dirty="0">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dirty="0" err="1">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Nông</a:t>
            </a:r>
            <a:r>
              <a:rPr lang="en-US" altLang="en-US" dirty="0">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altLang="en-US" sz="2000" dirty="0"/>
          </a:p>
          <a:p>
            <a:pPr marL="0" lvl="0" indent="0" eaLnBrk="0" fontAlgn="base" hangingPunct="0">
              <a:lnSpc>
                <a:spcPct val="100000"/>
              </a:lnSpc>
              <a:spcBef>
                <a:spcPct val="0"/>
              </a:spcBef>
              <a:spcAft>
                <a:spcPct val="0"/>
              </a:spcAft>
              <a:buNone/>
            </a:pPr>
            <a:r>
              <a:rPr lang="en-US" altLang="en-US" dirty="0">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3. </a:t>
            </a:r>
            <a:r>
              <a:rPr lang="en-US" altLang="en-US" dirty="0" err="1">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Tổ</a:t>
            </a:r>
            <a:r>
              <a:rPr lang="en-US" altLang="en-US" dirty="0">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 3, </a:t>
            </a:r>
            <a:r>
              <a:rPr lang="en-US" altLang="en-US" dirty="0" err="1">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khu</a:t>
            </a:r>
            <a:r>
              <a:rPr lang="en-US" altLang="en-US" dirty="0">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dirty="0" err="1">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phố</a:t>
            </a:r>
            <a:r>
              <a:rPr lang="en-US" altLang="en-US" dirty="0">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dirty="0" err="1">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Phước</a:t>
            </a:r>
            <a:r>
              <a:rPr lang="en-US" altLang="en-US" dirty="0">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dirty="0" err="1">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Tân</a:t>
            </a:r>
            <a:r>
              <a:rPr lang="en-US" altLang="en-US" dirty="0">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dirty="0" err="1">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Phường</a:t>
            </a:r>
            <a:r>
              <a:rPr lang="en-US" altLang="en-US" dirty="0">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dirty="0" err="1">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Tân</a:t>
            </a:r>
            <a:r>
              <a:rPr lang="en-US" altLang="en-US" dirty="0">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dirty="0" err="1">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Thiện</a:t>
            </a:r>
            <a:r>
              <a:rPr lang="en-US" altLang="en-US" dirty="0">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 TP. </a:t>
            </a:r>
            <a:r>
              <a:rPr lang="en-US" altLang="en-US" dirty="0" err="1">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Đồng</a:t>
            </a:r>
            <a:r>
              <a:rPr lang="en-US" altLang="en-US" dirty="0">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dirty="0" err="1">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Xoài</a:t>
            </a:r>
            <a:r>
              <a:rPr lang="en-US" altLang="en-US" dirty="0">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dirty="0" err="1">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Bình</a:t>
            </a:r>
            <a:r>
              <a:rPr lang="en-US" altLang="en-US" dirty="0">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dirty="0" err="1">
                <a:solidFill>
                  <a:srgbClr val="050505"/>
                </a:solidFill>
                <a:latin typeface="Times New Roman" panose="02020603050405020304" pitchFamily="18" charset="0"/>
                <a:ea typeface="Times New Roman" panose="02020603050405020304" pitchFamily="18" charset="0"/>
                <a:cs typeface="Times New Roman" panose="02020603050405020304" pitchFamily="18" charset="0"/>
              </a:rPr>
              <a:t>Phước</a:t>
            </a:r>
            <a:endParaRPr lang="en-US" altLang="en-US" sz="2000" dirty="0"/>
          </a:p>
          <a:p>
            <a:r>
              <a:rPr lang="en-US" dirty="0" err="1">
                <a:solidFill>
                  <a:srgbClr val="FF0000"/>
                </a:solidFill>
              </a:rPr>
              <a:t>Fanpage</a:t>
            </a:r>
            <a:r>
              <a:rPr lang="en-US" dirty="0">
                <a:solidFill>
                  <a:srgbClr val="FF0000"/>
                </a:solidFill>
              </a:rPr>
              <a:t>: Du </a:t>
            </a:r>
            <a:r>
              <a:rPr lang="en-US" dirty="0" err="1">
                <a:solidFill>
                  <a:srgbClr val="FF0000"/>
                </a:solidFill>
              </a:rPr>
              <a:t>học</a:t>
            </a:r>
            <a:r>
              <a:rPr lang="en-US" dirty="0">
                <a:solidFill>
                  <a:srgbClr val="FF0000"/>
                </a:solidFill>
              </a:rPr>
              <a:t> – </a:t>
            </a:r>
            <a:r>
              <a:rPr lang="en-US" dirty="0" err="1">
                <a:solidFill>
                  <a:srgbClr val="FF0000"/>
                </a:solidFill>
              </a:rPr>
              <a:t>xkld</a:t>
            </a:r>
            <a:r>
              <a:rPr lang="en-US" dirty="0">
                <a:solidFill>
                  <a:srgbClr val="FF0000"/>
                </a:solidFill>
              </a:rPr>
              <a:t> </a:t>
            </a:r>
            <a:r>
              <a:rPr lang="en-US" dirty="0" err="1">
                <a:solidFill>
                  <a:srgbClr val="FF0000"/>
                </a:solidFill>
              </a:rPr>
              <a:t>Bình</a:t>
            </a:r>
            <a:r>
              <a:rPr lang="en-US" dirty="0">
                <a:solidFill>
                  <a:srgbClr val="FF0000"/>
                </a:solidFill>
              </a:rPr>
              <a:t> </a:t>
            </a:r>
            <a:r>
              <a:rPr lang="en-US" dirty="0" err="1" smtClean="0">
                <a:solidFill>
                  <a:srgbClr val="FF0000"/>
                </a:solidFill>
              </a:rPr>
              <a:t>Phước</a:t>
            </a:r>
            <a:r>
              <a:rPr lang="en-US" dirty="0" smtClean="0">
                <a:solidFill>
                  <a:srgbClr val="FF0000"/>
                </a:solidFill>
              </a:rPr>
              <a:t> </a:t>
            </a:r>
            <a:r>
              <a:rPr lang="en-US" dirty="0" err="1" smtClean="0">
                <a:solidFill>
                  <a:srgbClr val="FF0000"/>
                </a:solidFill>
              </a:rPr>
              <a:t>hoặc</a:t>
            </a:r>
            <a:r>
              <a:rPr lang="en-US" dirty="0" smtClean="0">
                <a:solidFill>
                  <a:srgbClr val="FF0000"/>
                </a:solidFill>
              </a:rPr>
              <a:t> Du </a:t>
            </a:r>
            <a:r>
              <a:rPr lang="en-US" dirty="0" err="1" smtClean="0">
                <a:solidFill>
                  <a:srgbClr val="FF0000"/>
                </a:solidFill>
              </a:rPr>
              <a:t>Học</a:t>
            </a:r>
            <a:r>
              <a:rPr lang="en-US" dirty="0" smtClean="0">
                <a:solidFill>
                  <a:srgbClr val="FF0000"/>
                </a:solidFill>
              </a:rPr>
              <a:t> </a:t>
            </a:r>
            <a:r>
              <a:rPr lang="en-US" dirty="0" err="1" smtClean="0">
                <a:solidFill>
                  <a:srgbClr val="FF0000"/>
                </a:solidFill>
              </a:rPr>
              <a:t>Việt</a:t>
            </a:r>
            <a:r>
              <a:rPr lang="en-US" dirty="0" smtClean="0">
                <a:solidFill>
                  <a:srgbClr val="FF0000"/>
                </a:solidFill>
              </a:rPr>
              <a:t> </a:t>
            </a:r>
            <a:r>
              <a:rPr lang="en-US" dirty="0" err="1" smtClean="0">
                <a:solidFill>
                  <a:srgbClr val="FF0000"/>
                </a:solidFill>
              </a:rPr>
              <a:t>Phát</a:t>
            </a:r>
            <a:r>
              <a:rPr lang="en-US" dirty="0" smtClean="0">
                <a:solidFill>
                  <a:srgbClr val="FF0000"/>
                </a:solidFill>
              </a:rPr>
              <a:t> </a:t>
            </a:r>
            <a:r>
              <a:rPr lang="en-US" dirty="0" err="1" smtClean="0">
                <a:solidFill>
                  <a:srgbClr val="FF0000"/>
                </a:solidFill>
              </a:rPr>
              <a:t>Bình</a:t>
            </a:r>
            <a:r>
              <a:rPr lang="en-US" dirty="0" smtClean="0">
                <a:solidFill>
                  <a:srgbClr val="FF0000"/>
                </a:solidFill>
              </a:rPr>
              <a:t> </a:t>
            </a:r>
            <a:r>
              <a:rPr lang="en-US" dirty="0" err="1" smtClean="0">
                <a:solidFill>
                  <a:srgbClr val="FF0000"/>
                </a:solidFill>
              </a:rPr>
              <a:t>Phước</a:t>
            </a:r>
            <a:r>
              <a:rPr lang="en-US" dirty="0">
                <a:solidFill>
                  <a:srgbClr val="FF0000"/>
                </a:solidFill>
              </a:rPr>
              <a:t>.</a:t>
            </a:r>
          </a:p>
          <a:p>
            <a:r>
              <a:rPr lang="en-US" dirty="0"/>
              <a:t>Website: </a:t>
            </a:r>
            <a:r>
              <a:rPr lang="en-US" u="sng" dirty="0">
                <a:hlinkClick r:id="rId2"/>
              </a:rPr>
              <a:t>https://duhocbinhphuoc.edu.vn</a:t>
            </a:r>
            <a:endParaRPr lang="en-US" dirty="0"/>
          </a:p>
          <a:p>
            <a:r>
              <a:rPr lang="en-US" u="sng" dirty="0">
                <a:hlinkClick r:id="rId3"/>
              </a:rPr>
              <a:t>#</a:t>
            </a:r>
            <a:r>
              <a:rPr lang="en-US" u="sng" dirty="0" err="1">
                <a:hlinkClick r:id="rId3"/>
              </a:rPr>
              <a:t>DuHocBinhPhuoc</a:t>
            </a:r>
            <a:r>
              <a:rPr lang="en-US" dirty="0"/>
              <a:t> </a:t>
            </a:r>
            <a:r>
              <a:rPr lang="en-US" u="sng" dirty="0">
                <a:hlinkClick r:id="rId4"/>
              </a:rPr>
              <a:t>#</a:t>
            </a:r>
            <a:r>
              <a:rPr lang="en-US" u="sng" dirty="0" err="1">
                <a:hlinkClick r:id="rId4"/>
              </a:rPr>
              <a:t>Duhocnghe</a:t>
            </a:r>
            <a:r>
              <a:rPr lang="en-US" dirty="0"/>
              <a:t> </a:t>
            </a:r>
            <a:r>
              <a:rPr lang="en-US" u="sng" dirty="0">
                <a:hlinkClick r:id="rId5"/>
              </a:rPr>
              <a:t>#</a:t>
            </a:r>
            <a:r>
              <a:rPr lang="en-US" u="sng" dirty="0" err="1">
                <a:hlinkClick r:id="rId5"/>
              </a:rPr>
              <a:t>Duhocthuchanh</a:t>
            </a:r>
            <a:r>
              <a:rPr lang="en-US" dirty="0"/>
              <a:t> </a:t>
            </a:r>
            <a:r>
              <a:rPr lang="en-US" u="sng" dirty="0">
                <a:hlinkClick r:id="rId6"/>
              </a:rPr>
              <a:t>#</a:t>
            </a:r>
            <a:r>
              <a:rPr lang="en-US" u="sng" dirty="0" err="1">
                <a:hlinkClick r:id="rId6"/>
              </a:rPr>
              <a:t>DuhocDuc</a:t>
            </a:r>
            <a:endParaRPr lang="en-US" dirty="0"/>
          </a:p>
          <a:p>
            <a:r>
              <a:rPr lang="en-US" u="sng" dirty="0">
                <a:hlinkClick r:id="rId7"/>
              </a:rPr>
              <a:t>#</a:t>
            </a:r>
            <a:r>
              <a:rPr lang="en-US" u="sng" dirty="0" err="1">
                <a:hlinkClick r:id="rId7"/>
              </a:rPr>
              <a:t>Duhochan</a:t>
            </a:r>
            <a:r>
              <a:rPr lang="en-US" dirty="0"/>
              <a:t> </a:t>
            </a:r>
            <a:r>
              <a:rPr lang="en-US" u="sng" dirty="0">
                <a:hlinkClick r:id="rId8"/>
              </a:rPr>
              <a:t>#</a:t>
            </a:r>
            <a:r>
              <a:rPr lang="en-US" u="sng" dirty="0" err="1">
                <a:hlinkClick r:id="rId8"/>
              </a:rPr>
              <a:t>HanQuoc</a:t>
            </a:r>
            <a:r>
              <a:rPr lang="en-US" dirty="0"/>
              <a:t> </a:t>
            </a:r>
            <a:r>
              <a:rPr lang="en-US" u="sng" dirty="0">
                <a:hlinkClick r:id="rId9"/>
              </a:rPr>
              <a:t>#XKLD</a:t>
            </a:r>
            <a:r>
              <a:rPr lang="en-US" dirty="0"/>
              <a:t> </a:t>
            </a:r>
            <a:r>
              <a:rPr lang="en-US" u="sng" dirty="0">
                <a:hlinkClick r:id="rId10"/>
              </a:rPr>
              <a:t>#</a:t>
            </a:r>
            <a:r>
              <a:rPr lang="en-US" u="sng" dirty="0" err="1">
                <a:hlinkClick r:id="rId10"/>
              </a:rPr>
              <a:t>Tuvanhocnghe</a:t>
            </a:r>
            <a:r>
              <a:rPr lang="en-US" dirty="0"/>
              <a:t> </a:t>
            </a:r>
            <a:r>
              <a:rPr lang="en-US" u="sng" dirty="0">
                <a:hlinkClick r:id="rId11"/>
              </a:rPr>
              <a:t>#</a:t>
            </a:r>
            <a:r>
              <a:rPr lang="en-US" u="sng" dirty="0" err="1">
                <a:hlinkClick r:id="rId11"/>
              </a:rPr>
              <a:t>Duhoc</a:t>
            </a:r>
            <a:endParaRPr lang="en-US" dirty="0"/>
          </a:p>
          <a:p>
            <a:endParaRPr lang="en-US" dirty="0"/>
          </a:p>
        </p:txBody>
      </p:sp>
      <p:pic>
        <p:nvPicPr>
          <p:cNvPr id="1031" name="Picture 7" descr="🏠"/>
          <p:cNvPicPr>
            <a:picLocks noChangeAspect="1" noChangeArrowheads="1"/>
          </p:cNvPicPr>
          <p:nvPr/>
        </p:nvPicPr>
        <p:blipFill>
          <a:blip r:embed="rId12" r:link="rId13">
            <a:extLst>
              <a:ext uri="{28A0092B-C50C-407E-A947-70E740481C1C}">
                <a14:useLocalDpi xmlns:a14="http://schemas.microsoft.com/office/drawing/2010/main" val="0"/>
              </a:ext>
            </a:extLst>
          </a:blip>
          <a:srcRect/>
          <a:stretch>
            <a:fillRect/>
          </a:stretch>
        </p:blipFill>
        <p:spPr bwMode="auto">
          <a:xfrm>
            <a:off x="0" y="45720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
          <p:cNvPicPr>
            <a:picLocks noChangeAspect="1" noChangeArrowheads="1"/>
          </p:cNvPicPr>
          <p:nvPr/>
        </p:nvPicPr>
        <p:blipFill>
          <a:blip r:embed="rId14" r:link="rId15">
            <a:extLst>
              <a:ext uri="{28A0092B-C50C-407E-A947-70E740481C1C}">
                <a14:useLocalDpi xmlns:a14="http://schemas.microsoft.com/office/drawing/2010/main" val="0"/>
              </a:ext>
            </a:extLst>
          </a:blip>
          <a:srcRect/>
          <a:stretch>
            <a:fillRect/>
          </a:stretch>
        </p:blipFill>
        <p:spPr bwMode="auto">
          <a:xfrm>
            <a:off x="0" y="609600"/>
            <a:ext cx="152400" cy="1524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8"/>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8" name="Rectangle 9"/>
          <p:cNvSpPr>
            <a:spLocks noChangeArrowheads="1"/>
          </p:cNvSpPr>
          <p:nvPr/>
        </p:nvSpPr>
        <p:spPr bwMode="auto">
          <a:xfrm>
            <a:off x="0" y="424934"/>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9" name="Rectangle 10"/>
          <p:cNvSpPr>
            <a:spLocks noChangeArrowheads="1"/>
          </p:cNvSpPr>
          <p:nvPr/>
        </p:nvSpPr>
        <p:spPr bwMode="auto">
          <a:xfrm>
            <a:off x="0" y="615806"/>
            <a:ext cx="231154" cy="29238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dirty="0" smtClean="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2449876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77420" y="0"/>
            <a:ext cx="10674255" cy="5281683"/>
          </a:xfrm>
          <a:prstGeom prst="rect">
            <a:avLst/>
          </a:prstGeom>
        </p:spPr>
      </p:pic>
      <p:sp>
        <p:nvSpPr>
          <p:cNvPr id="2" name="Title 1"/>
          <p:cNvSpPr>
            <a:spLocks noGrp="1"/>
          </p:cNvSpPr>
          <p:nvPr>
            <p:ph type="title"/>
          </p:nvPr>
        </p:nvSpPr>
        <p:spPr>
          <a:xfrm>
            <a:off x="0" y="0"/>
            <a:ext cx="12192000" cy="5281683"/>
          </a:xfrm>
        </p:spPr>
        <p:txBody>
          <a:bodyPr/>
          <a:lstStyle/>
          <a:p>
            <a:r>
              <a:rPr lang="en-US" dirty="0" smtClean="0"/>
              <a:t> </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418675926"/>
              </p:ext>
            </p:extLst>
          </p:nvPr>
        </p:nvGraphicFramePr>
        <p:xfrm>
          <a:off x="0" y="5281683"/>
          <a:ext cx="12192000" cy="2811531"/>
        </p:xfrm>
        <a:graphic>
          <a:graphicData uri="http://schemas.openxmlformats.org/drawingml/2006/table">
            <a:tbl>
              <a:tblPr firstRow="1" bandRow="1">
                <a:tableStyleId>{5C22544A-7EE6-4342-B048-85BDC9FD1C3A}</a:tableStyleId>
              </a:tblPr>
              <a:tblGrid>
                <a:gridCol w="12192000">
                  <a:extLst>
                    <a:ext uri="{9D8B030D-6E8A-4147-A177-3AD203B41FA5}">
                      <a16:colId xmlns:a16="http://schemas.microsoft.com/office/drawing/2014/main" val="1251978258"/>
                    </a:ext>
                  </a:extLst>
                </a:gridCol>
              </a:tblGrid>
              <a:tr h="2811531">
                <a:tc>
                  <a:txBody>
                    <a:bodyPr/>
                    <a:lstStyle/>
                    <a:p>
                      <a:r>
                        <a:rPr lang="en-US" dirty="0" smtClean="0">
                          <a:solidFill>
                            <a:srgbClr val="FF0000"/>
                          </a:solidFill>
                          <a:latin typeface="Times New Roman" panose="02020603050405020304" pitchFamily="18" charset="0"/>
                          <a:cs typeface="Times New Roman" panose="02020603050405020304" pitchFamily="18" charset="0"/>
                        </a:rPr>
                        <a:t>                    </a:t>
                      </a:r>
                      <a:r>
                        <a:rPr lang="en-US" dirty="0" err="1" smtClean="0">
                          <a:solidFill>
                            <a:srgbClr val="FF0000"/>
                          </a:solidFill>
                          <a:latin typeface="Times New Roman" panose="02020603050405020304" pitchFamily="18" charset="0"/>
                          <a:cs typeface="Times New Roman" panose="02020603050405020304" pitchFamily="18" charset="0"/>
                        </a:rPr>
                        <a:t>Liên</a:t>
                      </a:r>
                      <a:r>
                        <a:rPr lang="en-US" baseline="0" dirty="0" smtClean="0">
                          <a:solidFill>
                            <a:srgbClr val="FF0000"/>
                          </a:solidFill>
                          <a:latin typeface="Times New Roman" panose="02020603050405020304" pitchFamily="18" charset="0"/>
                          <a:cs typeface="Times New Roman" panose="02020603050405020304" pitchFamily="18" charset="0"/>
                        </a:rPr>
                        <a:t> </a:t>
                      </a:r>
                      <a:r>
                        <a:rPr lang="en-US" baseline="0" dirty="0" err="1" smtClean="0">
                          <a:solidFill>
                            <a:srgbClr val="FF0000"/>
                          </a:solidFill>
                          <a:latin typeface="Times New Roman" panose="02020603050405020304" pitchFamily="18" charset="0"/>
                          <a:cs typeface="Times New Roman" panose="02020603050405020304" pitchFamily="18" charset="0"/>
                        </a:rPr>
                        <a:t>hệ</a:t>
                      </a:r>
                      <a:r>
                        <a:rPr lang="en-US" baseline="0" dirty="0" smtClean="0">
                          <a:solidFill>
                            <a:srgbClr val="FF0000"/>
                          </a:solidFill>
                          <a:latin typeface="Times New Roman" panose="02020603050405020304" pitchFamily="18" charset="0"/>
                          <a:cs typeface="Times New Roman" panose="02020603050405020304" pitchFamily="18" charset="0"/>
                        </a:rPr>
                        <a:t>: 0979 712 917   (</a:t>
                      </a:r>
                      <a:r>
                        <a:rPr lang="en-US" baseline="0" dirty="0" err="1" smtClean="0">
                          <a:solidFill>
                            <a:srgbClr val="FF0000"/>
                          </a:solidFill>
                          <a:latin typeface="Times New Roman" panose="02020603050405020304" pitchFamily="18" charset="0"/>
                          <a:cs typeface="Times New Roman" panose="02020603050405020304" pitchFamily="18" charset="0"/>
                        </a:rPr>
                        <a:t>Phương</a:t>
                      </a:r>
                      <a:r>
                        <a:rPr lang="en-US" baseline="0" dirty="0" smtClean="0">
                          <a:solidFill>
                            <a:srgbClr val="FF0000"/>
                          </a:solidFill>
                          <a:latin typeface="Times New Roman" panose="02020603050405020304" pitchFamily="18" charset="0"/>
                          <a:cs typeface="Times New Roman" panose="02020603050405020304" pitchFamily="18" charset="0"/>
                        </a:rPr>
                        <a:t>)  - 0378 960611 (</a:t>
                      </a:r>
                      <a:r>
                        <a:rPr lang="en-US" baseline="0" dirty="0" err="1" smtClean="0">
                          <a:solidFill>
                            <a:srgbClr val="FF0000"/>
                          </a:solidFill>
                          <a:latin typeface="Times New Roman" panose="02020603050405020304" pitchFamily="18" charset="0"/>
                          <a:cs typeface="Times New Roman" panose="02020603050405020304" pitchFamily="18" charset="0"/>
                        </a:rPr>
                        <a:t>Tuyết</a:t>
                      </a:r>
                      <a:r>
                        <a:rPr lang="en-US" baseline="0" dirty="0" smtClean="0">
                          <a:solidFill>
                            <a:srgbClr val="FF0000"/>
                          </a:solidFill>
                          <a:latin typeface="Times New Roman" panose="02020603050405020304" pitchFamily="18" charset="0"/>
                          <a:cs typeface="Times New Roman" panose="02020603050405020304" pitchFamily="18" charset="0"/>
                        </a:rPr>
                        <a:t>): </a:t>
                      </a:r>
                      <a:r>
                        <a:rPr lang="en-US" baseline="0" dirty="0" err="1" smtClean="0">
                          <a:solidFill>
                            <a:srgbClr val="FF0000"/>
                          </a:solidFill>
                          <a:latin typeface="Times New Roman" panose="02020603050405020304" pitchFamily="18" charset="0"/>
                          <a:cs typeface="Times New Roman" panose="02020603050405020304" pitchFamily="18" charset="0"/>
                        </a:rPr>
                        <a:t>Niềm</a:t>
                      </a:r>
                      <a:r>
                        <a:rPr lang="en-US" baseline="0" dirty="0" smtClean="0">
                          <a:solidFill>
                            <a:srgbClr val="FF0000"/>
                          </a:solidFill>
                          <a:latin typeface="Times New Roman" panose="02020603050405020304" pitchFamily="18" charset="0"/>
                          <a:cs typeface="Times New Roman" panose="02020603050405020304" pitchFamily="18" charset="0"/>
                        </a:rPr>
                        <a:t> tin </a:t>
                      </a:r>
                      <a:r>
                        <a:rPr lang="en-US" baseline="0" dirty="0" err="1" smtClean="0">
                          <a:solidFill>
                            <a:srgbClr val="FF0000"/>
                          </a:solidFill>
                          <a:latin typeface="Times New Roman" panose="02020603050405020304" pitchFamily="18" charset="0"/>
                          <a:cs typeface="Times New Roman" panose="02020603050405020304" pitchFamily="18" charset="0"/>
                        </a:rPr>
                        <a:t>mang</a:t>
                      </a:r>
                      <a:r>
                        <a:rPr lang="en-US" baseline="0" dirty="0" smtClean="0">
                          <a:solidFill>
                            <a:srgbClr val="FF0000"/>
                          </a:solidFill>
                          <a:latin typeface="Times New Roman" panose="02020603050405020304" pitchFamily="18" charset="0"/>
                          <a:cs typeface="Times New Roman" panose="02020603050405020304" pitchFamily="18" charset="0"/>
                        </a:rPr>
                        <a:t> </a:t>
                      </a:r>
                      <a:r>
                        <a:rPr lang="en-US" baseline="0" dirty="0" err="1" smtClean="0">
                          <a:solidFill>
                            <a:srgbClr val="FF0000"/>
                          </a:solidFill>
                          <a:latin typeface="Times New Roman" panose="02020603050405020304" pitchFamily="18" charset="0"/>
                          <a:cs typeface="Times New Roman" panose="02020603050405020304" pitchFamily="18" charset="0"/>
                        </a:rPr>
                        <a:t>theo.</a:t>
                      </a:r>
                      <a:endParaRPr lang="en-US" baseline="0" dirty="0" smtClean="0">
                        <a:solidFill>
                          <a:srgbClr val="FF0000"/>
                        </a:solidFill>
                        <a:latin typeface="Times New Roman" panose="02020603050405020304" pitchFamily="18" charset="0"/>
                        <a:cs typeface="Times New Roman" panose="02020603050405020304" pitchFamily="18" charset="0"/>
                      </a:endParaRPr>
                    </a:p>
                    <a:p>
                      <a:r>
                        <a:rPr lang="en-US" baseline="0" dirty="0" smtClean="0">
                          <a:solidFill>
                            <a:srgbClr val="FF0000"/>
                          </a:solidFill>
                          <a:latin typeface="Times New Roman" panose="02020603050405020304" pitchFamily="18" charset="0"/>
                          <a:cs typeface="Times New Roman" panose="02020603050405020304" pitchFamily="18" charset="0"/>
                        </a:rPr>
                        <a:t>         </a:t>
                      </a:r>
                      <a:r>
                        <a:rPr lang="en-US" baseline="0" dirty="0" err="1" smtClean="0">
                          <a:solidFill>
                            <a:schemeClr val="tx1"/>
                          </a:solidFill>
                          <a:latin typeface="Times New Roman" panose="02020603050405020304" pitchFamily="18" charset="0"/>
                          <a:cs typeface="Times New Roman" panose="02020603050405020304" pitchFamily="18" charset="0"/>
                        </a:rPr>
                        <a:t>Địa</a:t>
                      </a:r>
                      <a:r>
                        <a:rPr lang="en-US" baseline="0" dirty="0" smtClean="0">
                          <a:solidFill>
                            <a:schemeClr val="tx1"/>
                          </a:solidFill>
                          <a:latin typeface="Times New Roman" panose="02020603050405020304" pitchFamily="18" charset="0"/>
                          <a:cs typeface="Times New Roman" panose="02020603050405020304" pitchFamily="18" charset="0"/>
                        </a:rPr>
                        <a:t> </a:t>
                      </a:r>
                      <a:r>
                        <a:rPr lang="en-US" baseline="0" dirty="0" err="1" smtClean="0">
                          <a:solidFill>
                            <a:schemeClr val="tx1"/>
                          </a:solidFill>
                          <a:latin typeface="Times New Roman" panose="02020603050405020304" pitchFamily="18" charset="0"/>
                          <a:cs typeface="Times New Roman" panose="02020603050405020304" pitchFamily="18" charset="0"/>
                        </a:rPr>
                        <a:t>Chỉ</a:t>
                      </a:r>
                      <a:r>
                        <a:rPr lang="en-US" baseline="0" dirty="0" smtClean="0">
                          <a:solidFill>
                            <a:schemeClr val="tx1"/>
                          </a:solidFill>
                          <a:latin typeface="Times New Roman" panose="02020603050405020304" pitchFamily="18" charset="0"/>
                          <a:cs typeface="Times New Roman" panose="02020603050405020304" pitchFamily="18" charset="0"/>
                        </a:rPr>
                        <a:t>: 1. </a:t>
                      </a:r>
                      <a:r>
                        <a:rPr lang="en-US" baseline="0" dirty="0" err="1" smtClean="0">
                          <a:solidFill>
                            <a:schemeClr val="tx1"/>
                          </a:solidFill>
                          <a:latin typeface="Times New Roman" panose="02020603050405020304" pitchFamily="18" charset="0"/>
                          <a:cs typeface="Times New Roman" panose="02020603050405020304" pitchFamily="18" charset="0"/>
                        </a:rPr>
                        <a:t>Phòng</a:t>
                      </a:r>
                      <a:r>
                        <a:rPr lang="en-US" baseline="0" dirty="0" smtClean="0">
                          <a:solidFill>
                            <a:schemeClr val="tx1"/>
                          </a:solidFill>
                          <a:latin typeface="Times New Roman" panose="02020603050405020304" pitchFamily="18" charset="0"/>
                          <a:cs typeface="Times New Roman" panose="02020603050405020304" pitchFamily="18" charset="0"/>
                        </a:rPr>
                        <a:t> </a:t>
                      </a:r>
                      <a:r>
                        <a:rPr lang="en-US" baseline="0" dirty="0" err="1" smtClean="0">
                          <a:solidFill>
                            <a:schemeClr val="tx1"/>
                          </a:solidFill>
                          <a:latin typeface="Times New Roman" panose="02020603050405020304" pitchFamily="18" charset="0"/>
                          <a:cs typeface="Times New Roman" panose="02020603050405020304" pitchFamily="18" charset="0"/>
                        </a:rPr>
                        <a:t>Tuyển</a:t>
                      </a:r>
                      <a:r>
                        <a:rPr lang="en-US" baseline="0" dirty="0" smtClean="0">
                          <a:solidFill>
                            <a:schemeClr val="tx1"/>
                          </a:solidFill>
                          <a:latin typeface="Times New Roman" panose="02020603050405020304" pitchFamily="18" charset="0"/>
                          <a:cs typeface="Times New Roman" panose="02020603050405020304" pitchFamily="18" charset="0"/>
                        </a:rPr>
                        <a:t> </a:t>
                      </a:r>
                      <a:r>
                        <a:rPr lang="en-US" baseline="0" dirty="0" err="1" smtClean="0">
                          <a:solidFill>
                            <a:schemeClr val="tx1"/>
                          </a:solidFill>
                          <a:latin typeface="Times New Roman" panose="02020603050405020304" pitchFamily="18" charset="0"/>
                          <a:cs typeface="Times New Roman" panose="02020603050405020304" pitchFamily="18" charset="0"/>
                        </a:rPr>
                        <a:t>Sinh</a:t>
                      </a:r>
                      <a:r>
                        <a:rPr lang="en-US" baseline="0" dirty="0" smtClean="0">
                          <a:solidFill>
                            <a:schemeClr val="tx1"/>
                          </a:solidFill>
                          <a:latin typeface="Times New Roman" panose="02020603050405020304" pitchFamily="18" charset="0"/>
                          <a:cs typeface="Times New Roman" panose="02020603050405020304" pitchFamily="18" charset="0"/>
                        </a:rPr>
                        <a:t>, </a:t>
                      </a:r>
                      <a:r>
                        <a:rPr lang="en-US" baseline="0" dirty="0" err="1" smtClean="0">
                          <a:solidFill>
                            <a:schemeClr val="tx1"/>
                          </a:solidFill>
                          <a:latin typeface="Times New Roman" panose="02020603050405020304" pitchFamily="18" charset="0"/>
                          <a:cs typeface="Times New Roman" panose="02020603050405020304" pitchFamily="18" charset="0"/>
                        </a:rPr>
                        <a:t>Trường</a:t>
                      </a:r>
                      <a:r>
                        <a:rPr lang="en-US" baseline="0" dirty="0" smtClean="0">
                          <a:solidFill>
                            <a:schemeClr val="tx1"/>
                          </a:solidFill>
                          <a:latin typeface="Times New Roman" panose="02020603050405020304" pitchFamily="18" charset="0"/>
                          <a:cs typeface="Times New Roman" panose="02020603050405020304" pitchFamily="18" charset="0"/>
                        </a:rPr>
                        <a:t> Cao </a:t>
                      </a:r>
                      <a:r>
                        <a:rPr lang="en-US" baseline="0" dirty="0" err="1" smtClean="0">
                          <a:solidFill>
                            <a:schemeClr val="tx1"/>
                          </a:solidFill>
                          <a:latin typeface="Times New Roman" panose="02020603050405020304" pitchFamily="18" charset="0"/>
                          <a:cs typeface="Times New Roman" panose="02020603050405020304" pitchFamily="18" charset="0"/>
                        </a:rPr>
                        <a:t>Đẳng</a:t>
                      </a:r>
                      <a:r>
                        <a:rPr lang="en-US" baseline="0" dirty="0" smtClean="0">
                          <a:solidFill>
                            <a:schemeClr val="tx1"/>
                          </a:solidFill>
                          <a:latin typeface="Times New Roman" panose="02020603050405020304" pitchFamily="18" charset="0"/>
                          <a:cs typeface="Times New Roman" panose="02020603050405020304" pitchFamily="18" charset="0"/>
                        </a:rPr>
                        <a:t> </a:t>
                      </a:r>
                      <a:r>
                        <a:rPr lang="en-US" baseline="0" dirty="0" err="1" smtClean="0">
                          <a:solidFill>
                            <a:schemeClr val="tx1"/>
                          </a:solidFill>
                          <a:latin typeface="Times New Roman" panose="02020603050405020304" pitchFamily="18" charset="0"/>
                          <a:cs typeface="Times New Roman" panose="02020603050405020304" pitchFamily="18" charset="0"/>
                        </a:rPr>
                        <a:t>Công</a:t>
                      </a:r>
                      <a:r>
                        <a:rPr lang="en-US" baseline="0" dirty="0" smtClean="0">
                          <a:solidFill>
                            <a:schemeClr val="tx1"/>
                          </a:solidFill>
                          <a:latin typeface="Times New Roman" panose="02020603050405020304" pitchFamily="18" charset="0"/>
                          <a:cs typeface="Times New Roman" panose="02020603050405020304" pitchFamily="18" charset="0"/>
                        </a:rPr>
                        <a:t> </a:t>
                      </a:r>
                      <a:r>
                        <a:rPr lang="en-US" baseline="0" dirty="0" err="1" smtClean="0">
                          <a:solidFill>
                            <a:schemeClr val="tx1"/>
                          </a:solidFill>
                          <a:latin typeface="Times New Roman" panose="02020603050405020304" pitchFamily="18" charset="0"/>
                          <a:cs typeface="Times New Roman" panose="02020603050405020304" pitchFamily="18" charset="0"/>
                        </a:rPr>
                        <a:t>Nghiệp</a:t>
                      </a:r>
                      <a:r>
                        <a:rPr lang="en-US" baseline="0" dirty="0" smtClean="0">
                          <a:solidFill>
                            <a:schemeClr val="tx1"/>
                          </a:solidFill>
                          <a:latin typeface="Times New Roman" panose="02020603050405020304" pitchFamily="18" charset="0"/>
                          <a:cs typeface="Times New Roman" panose="02020603050405020304" pitchFamily="18" charset="0"/>
                        </a:rPr>
                        <a:t> Cao Su, P. </a:t>
                      </a:r>
                      <a:r>
                        <a:rPr lang="en-US" baseline="0" dirty="0" err="1" smtClean="0">
                          <a:solidFill>
                            <a:schemeClr val="tx1"/>
                          </a:solidFill>
                          <a:latin typeface="Times New Roman" panose="02020603050405020304" pitchFamily="18" charset="0"/>
                          <a:cs typeface="Times New Roman" panose="02020603050405020304" pitchFamily="18" charset="0"/>
                        </a:rPr>
                        <a:t>Tân</a:t>
                      </a:r>
                      <a:r>
                        <a:rPr lang="en-US" baseline="0" dirty="0" smtClean="0">
                          <a:solidFill>
                            <a:schemeClr val="tx1"/>
                          </a:solidFill>
                          <a:latin typeface="Times New Roman" panose="02020603050405020304" pitchFamily="18" charset="0"/>
                          <a:cs typeface="Times New Roman" panose="02020603050405020304" pitchFamily="18" charset="0"/>
                        </a:rPr>
                        <a:t> </a:t>
                      </a:r>
                      <a:r>
                        <a:rPr lang="en-US" baseline="0" dirty="0" err="1" smtClean="0">
                          <a:solidFill>
                            <a:schemeClr val="tx1"/>
                          </a:solidFill>
                          <a:latin typeface="Times New Roman" panose="02020603050405020304" pitchFamily="18" charset="0"/>
                          <a:cs typeface="Times New Roman" panose="02020603050405020304" pitchFamily="18" charset="0"/>
                        </a:rPr>
                        <a:t>Đồng</a:t>
                      </a:r>
                      <a:r>
                        <a:rPr lang="en-US" baseline="0" dirty="0" smtClean="0">
                          <a:solidFill>
                            <a:schemeClr val="tx1"/>
                          </a:solidFill>
                          <a:latin typeface="Times New Roman" panose="02020603050405020304" pitchFamily="18" charset="0"/>
                          <a:cs typeface="Times New Roman" panose="02020603050405020304" pitchFamily="18" charset="0"/>
                        </a:rPr>
                        <a:t>, Tp. </a:t>
                      </a:r>
                      <a:r>
                        <a:rPr lang="en-US" baseline="0" dirty="0" err="1" smtClean="0">
                          <a:solidFill>
                            <a:schemeClr val="tx1"/>
                          </a:solidFill>
                          <a:latin typeface="Times New Roman" panose="02020603050405020304" pitchFamily="18" charset="0"/>
                          <a:cs typeface="Times New Roman" panose="02020603050405020304" pitchFamily="18" charset="0"/>
                        </a:rPr>
                        <a:t>Đồng</a:t>
                      </a:r>
                      <a:r>
                        <a:rPr lang="en-US" baseline="0" dirty="0" smtClean="0">
                          <a:solidFill>
                            <a:schemeClr val="tx1"/>
                          </a:solidFill>
                          <a:latin typeface="Times New Roman" panose="02020603050405020304" pitchFamily="18" charset="0"/>
                          <a:cs typeface="Times New Roman" panose="02020603050405020304" pitchFamily="18" charset="0"/>
                        </a:rPr>
                        <a:t> </a:t>
                      </a:r>
                      <a:r>
                        <a:rPr lang="en-US" baseline="0" dirty="0" err="1" smtClean="0">
                          <a:solidFill>
                            <a:schemeClr val="tx1"/>
                          </a:solidFill>
                          <a:latin typeface="Times New Roman" panose="02020603050405020304" pitchFamily="18" charset="0"/>
                          <a:cs typeface="Times New Roman" panose="02020603050405020304" pitchFamily="18" charset="0"/>
                        </a:rPr>
                        <a:t>Xoài</a:t>
                      </a:r>
                      <a:r>
                        <a:rPr lang="en-US" baseline="0" dirty="0" smtClean="0">
                          <a:solidFill>
                            <a:schemeClr val="tx1"/>
                          </a:solidFill>
                          <a:latin typeface="Times New Roman" panose="02020603050405020304" pitchFamily="18" charset="0"/>
                          <a:cs typeface="Times New Roman" panose="02020603050405020304" pitchFamily="18" charset="0"/>
                        </a:rPr>
                        <a:t>, </a:t>
                      </a:r>
                      <a:r>
                        <a:rPr lang="en-US" baseline="0" dirty="0" err="1" smtClean="0">
                          <a:solidFill>
                            <a:schemeClr val="tx1"/>
                          </a:solidFill>
                          <a:latin typeface="Times New Roman" panose="02020603050405020304" pitchFamily="18" charset="0"/>
                          <a:cs typeface="Times New Roman" panose="02020603050405020304" pitchFamily="18" charset="0"/>
                        </a:rPr>
                        <a:t>Bình</a:t>
                      </a:r>
                      <a:r>
                        <a:rPr lang="en-US" baseline="0" dirty="0" smtClean="0">
                          <a:solidFill>
                            <a:schemeClr val="tx1"/>
                          </a:solidFill>
                          <a:latin typeface="Times New Roman" panose="02020603050405020304" pitchFamily="18" charset="0"/>
                          <a:cs typeface="Times New Roman" panose="02020603050405020304" pitchFamily="18" charset="0"/>
                        </a:rPr>
                        <a:t> </a:t>
                      </a:r>
                      <a:r>
                        <a:rPr lang="en-US" baseline="0" dirty="0" err="1" smtClean="0">
                          <a:solidFill>
                            <a:schemeClr val="tx1"/>
                          </a:solidFill>
                          <a:latin typeface="Times New Roman" panose="02020603050405020304" pitchFamily="18" charset="0"/>
                          <a:cs typeface="Times New Roman" panose="02020603050405020304" pitchFamily="18" charset="0"/>
                        </a:rPr>
                        <a:t>Phước</a:t>
                      </a:r>
                      <a:r>
                        <a:rPr lang="en-US" baseline="0" dirty="0" smtClean="0">
                          <a:solidFill>
                            <a:schemeClr val="tx1"/>
                          </a:solidFill>
                          <a:latin typeface="Times New Roman" panose="02020603050405020304" pitchFamily="18" charset="0"/>
                          <a:cs typeface="Times New Roman" panose="02020603050405020304" pitchFamily="18" charset="0"/>
                        </a:rPr>
                        <a:t>,</a:t>
                      </a:r>
                    </a:p>
                    <a:p>
                      <a:r>
                        <a:rPr lang="en-US" dirty="0" smtClean="0">
                          <a:solidFill>
                            <a:schemeClr val="tx1"/>
                          </a:solidFill>
                          <a:latin typeface="Times New Roman" panose="02020603050405020304" pitchFamily="18" charset="0"/>
                          <a:cs typeface="Times New Roman" panose="02020603050405020304" pitchFamily="18" charset="0"/>
                        </a:rPr>
                        <a:t>                         2. </a:t>
                      </a:r>
                      <a:r>
                        <a:rPr lang="en-US" dirty="0" err="1" smtClean="0">
                          <a:solidFill>
                            <a:schemeClr val="tx1"/>
                          </a:solidFill>
                          <a:latin typeface="Times New Roman" panose="02020603050405020304" pitchFamily="18" charset="0"/>
                          <a:cs typeface="Times New Roman" panose="02020603050405020304" pitchFamily="18" charset="0"/>
                        </a:rPr>
                        <a:t>Truồng</a:t>
                      </a:r>
                      <a:r>
                        <a:rPr lang="en-US" baseline="0" dirty="0" smtClean="0">
                          <a:solidFill>
                            <a:schemeClr val="tx1"/>
                          </a:solidFill>
                          <a:latin typeface="Times New Roman" panose="02020603050405020304" pitchFamily="18" charset="0"/>
                          <a:cs typeface="Times New Roman" panose="02020603050405020304" pitchFamily="18" charset="0"/>
                        </a:rPr>
                        <a:t> </a:t>
                      </a:r>
                      <a:r>
                        <a:rPr lang="en-US" baseline="0" dirty="0" err="1" smtClean="0">
                          <a:solidFill>
                            <a:schemeClr val="tx1"/>
                          </a:solidFill>
                          <a:latin typeface="Times New Roman" panose="02020603050405020304" pitchFamily="18" charset="0"/>
                          <a:cs typeface="Times New Roman" panose="02020603050405020304" pitchFamily="18" charset="0"/>
                        </a:rPr>
                        <a:t>Trung</a:t>
                      </a:r>
                      <a:r>
                        <a:rPr lang="en-US" baseline="0" dirty="0" smtClean="0">
                          <a:solidFill>
                            <a:schemeClr val="tx1"/>
                          </a:solidFill>
                          <a:latin typeface="Times New Roman" panose="02020603050405020304" pitchFamily="18" charset="0"/>
                          <a:cs typeface="Times New Roman" panose="02020603050405020304" pitchFamily="18" charset="0"/>
                        </a:rPr>
                        <a:t> </a:t>
                      </a:r>
                      <a:r>
                        <a:rPr lang="en-US" baseline="0" dirty="0" err="1" smtClean="0">
                          <a:solidFill>
                            <a:schemeClr val="tx1"/>
                          </a:solidFill>
                          <a:latin typeface="Times New Roman" panose="02020603050405020304" pitchFamily="18" charset="0"/>
                          <a:cs typeface="Times New Roman" panose="02020603050405020304" pitchFamily="18" charset="0"/>
                        </a:rPr>
                        <a:t>Cấp</a:t>
                      </a:r>
                      <a:r>
                        <a:rPr lang="en-US" baseline="0" dirty="0" smtClean="0">
                          <a:solidFill>
                            <a:schemeClr val="tx1"/>
                          </a:solidFill>
                          <a:latin typeface="Times New Roman" panose="02020603050405020304" pitchFamily="18" charset="0"/>
                          <a:cs typeface="Times New Roman" panose="02020603050405020304" pitchFamily="18" charset="0"/>
                        </a:rPr>
                        <a:t> </a:t>
                      </a:r>
                      <a:r>
                        <a:rPr lang="en-US" baseline="0" dirty="0" err="1" smtClean="0">
                          <a:solidFill>
                            <a:schemeClr val="tx1"/>
                          </a:solidFill>
                          <a:latin typeface="Times New Roman" panose="02020603050405020304" pitchFamily="18" charset="0"/>
                          <a:cs typeface="Times New Roman" panose="02020603050405020304" pitchFamily="18" charset="0"/>
                        </a:rPr>
                        <a:t>Kinh</a:t>
                      </a:r>
                      <a:r>
                        <a:rPr lang="en-US" baseline="0" dirty="0" smtClean="0">
                          <a:solidFill>
                            <a:schemeClr val="tx1"/>
                          </a:solidFill>
                          <a:latin typeface="Times New Roman" panose="02020603050405020304" pitchFamily="18" charset="0"/>
                          <a:cs typeface="Times New Roman" panose="02020603050405020304" pitchFamily="18" charset="0"/>
                        </a:rPr>
                        <a:t> </a:t>
                      </a:r>
                      <a:r>
                        <a:rPr lang="en-US" baseline="0" dirty="0" err="1" smtClean="0">
                          <a:solidFill>
                            <a:schemeClr val="tx1"/>
                          </a:solidFill>
                          <a:latin typeface="Times New Roman" panose="02020603050405020304" pitchFamily="18" charset="0"/>
                          <a:cs typeface="Times New Roman" panose="02020603050405020304" pitchFamily="18" charset="0"/>
                        </a:rPr>
                        <a:t>Tế</a:t>
                      </a:r>
                      <a:r>
                        <a:rPr lang="en-US" baseline="0" dirty="0" smtClean="0">
                          <a:solidFill>
                            <a:schemeClr val="tx1"/>
                          </a:solidFill>
                          <a:latin typeface="Times New Roman" panose="02020603050405020304" pitchFamily="18" charset="0"/>
                          <a:cs typeface="Times New Roman" panose="02020603050405020304" pitchFamily="18" charset="0"/>
                        </a:rPr>
                        <a:t> - </a:t>
                      </a:r>
                      <a:r>
                        <a:rPr lang="en-US" baseline="0" dirty="0" err="1" smtClean="0">
                          <a:solidFill>
                            <a:schemeClr val="tx1"/>
                          </a:solidFill>
                          <a:latin typeface="Times New Roman" panose="02020603050405020304" pitchFamily="18" charset="0"/>
                          <a:cs typeface="Times New Roman" panose="02020603050405020304" pitchFamily="18" charset="0"/>
                        </a:rPr>
                        <a:t>Kỹ</a:t>
                      </a:r>
                      <a:r>
                        <a:rPr lang="en-US" baseline="0" dirty="0" smtClean="0">
                          <a:solidFill>
                            <a:schemeClr val="tx1"/>
                          </a:solidFill>
                          <a:latin typeface="Times New Roman" panose="02020603050405020304" pitchFamily="18" charset="0"/>
                          <a:cs typeface="Times New Roman" panose="02020603050405020304" pitchFamily="18" charset="0"/>
                        </a:rPr>
                        <a:t> </a:t>
                      </a:r>
                      <a:r>
                        <a:rPr lang="en-US" baseline="0" dirty="0" err="1" smtClean="0">
                          <a:solidFill>
                            <a:schemeClr val="tx1"/>
                          </a:solidFill>
                          <a:latin typeface="Times New Roman" panose="02020603050405020304" pitchFamily="18" charset="0"/>
                          <a:cs typeface="Times New Roman" panose="02020603050405020304" pitchFamily="18" charset="0"/>
                        </a:rPr>
                        <a:t>Thuật</a:t>
                      </a:r>
                      <a:r>
                        <a:rPr lang="en-US" baseline="0" dirty="0" smtClean="0">
                          <a:solidFill>
                            <a:schemeClr val="tx1"/>
                          </a:solidFill>
                          <a:latin typeface="Times New Roman" panose="02020603050405020304" pitchFamily="18" charset="0"/>
                          <a:cs typeface="Times New Roman" panose="02020603050405020304" pitchFamily="18" charset="0"/>
                        </a:rPr>
                        <a:t> </a:t>
                      </a:r>
                      <a:r>
                        <a:rPr lang="en-US" baseline="0" dirty="0" err="1" smtClean="0">
                          <a:solidFill>
                            <a:schemeClr val="tx1"/>
                          </a:solidFill>
                          <a:latin typeface="Times New Roman" panose="02020603050405020304" pitchFamily="18" charset="0"/>
                          <a:cs typeface="Times New Roman" panose="02020603050405020304" pitchFamily="18" charset="0"/>
                        </a:rPr>
                        <a:t>Phường</a:t>
                      </a:r>
                      <a:r>
                        <a:rPr lang="en-US" baseline="0" dirty="0" smtClean="0">
                          <a:solidFill>
                            <a:schemeClr val="tx1"/>
                          </a:solidFill>
                          <a:latin typeface="Times New Roman" panose="02020603050405020304" pitchFamily="18" charset="0"/>
                          <a:cs typeface="Times New Roman" panose="02020603050405020304" pitchFamily="18" charset="0"/>
                        </a:rPr>
                        <a:t> Nam, P, </a:t>
                      </a:r>
                      <a:r>
                        <a:rPr lang="en-US" baseline="0" dirty="0" err="1" smtClean="0">
                          <a:solidFill>
                            <a:schemeClr val="tx1"/>
                          </a:solidFill>
                          <a:latin typeface="Times New Roman" panose="02020603050405020304" pitchFamily="18" charset="0"/>
                          <a:cs typeface="Times New Roman" panose="02020603050405020304" pitchFamily="18" charset="0"/>
                        </a:rPr>
                        <a:t>Nghĩa</a:t>
                      </a:r>
                      <a:r>
                        <a:rPr lang="en-US" baseline="0" dirty="0" smtClean="0">
                          <a:solidFill>
                            <a:schemeClr val="tx1"/>
                          </a:solidFill>
                          <a:latin typeface="Times New Roman" panose="02020603050405020304" pitchFamily="18" charset="0"/>
                          <a:cs typeface="Times New Roman" panose="02020603050405020304" pitchFamily="18" charset="0"/>
                        </a:rPr>
                        <a:t> </a:t>
                      </a:r>
                      <a:r>
                        <a:rPr lang="en-US" baseline="0" dirty="0" err="1" smtClean="0">
                          <a:solidFill>
                            <a:schemeClr val="tx1"/>
                          </a:solidFill>
                          <a:latin typeface="Times New Roman" panose="02020603050405020304" pitchFamily="18" charset="0"/>
                          <a:cs typeface="Times New Roman" panose="02020603050405020304" pitchFamily="18" charset="0"/>
                        </a:rPr>
                        <a:t>Phú</a:t>
                      </a:r>
                      <a:r>
                        <a:rPr lang="en-US" baseline="0" dirty="0" smtClean="0">
                          <a:solidFill>
                            <a:schemeClr val="tx1"/>
                          </a:solidFill>
                          <a:latin typeface="Times New Roman" panose="02020603050405020304" pitchFamily="18" charset="0"/>
                          <a:cs typeface="Times New Roman" panose="02020603050405020304" pitchFamily="18" charset="0"/>
                        </a:rPr>
                        <a:t>, Tp. </a:t>
                      </a:r>
                      <a:r>
                        <a:rPr lang="en-US" baseline="0" dirty="0" err="1" smtClean="0">
                          <a:solidFill>
                            <a:schemeClr val="tx1"/>
                          </a:solidFill>
                          <a:latin typeface="Times New Roman" panose="02020603050405020304" pitchFamily="18" charset="0"/>
                          <a:cs typeface="Times New Roman" panose="02020603050405020304" pitchFamily="18" charset="0"/>
                        </a:rPr>
                        <a:t>Gia</a:t>
                      </a:r>
                      <a:r>
                        <a:rPr lang="en-US" baseline="0" dirty="0" smtClean="0">
                          <a:solidFill>
                            <a:schemeClr val="tx1"/>
                          </a:solidFill>
                          <a:latin typeface="Times New Roman" panose="02020603050405020304" pitchFamily="18" charset="0"/>
                          <a:cs typeface="Times New Roman" panose="02020603050405020304" pitchFamily="18" charset="0"/>
                        </a:rPr>
                        <a:t> </a:t>
                      </a:r>
                      <a:r>
                        <a:rPr lang="en-US" baseline="0" dirty="0" err="1" smtClean="0">
                          <a:solidFill>
                            <a:schemeClr val="tx1"/>
                          </a:solidFill>
                          <a:latin typeface="Times New Roman" panose="02020603050405020304" pitchFamily="18" charset="0"/>
                          <a:cs typeface="Times New Roman" panose="02020603050405020304" pitchFamily="18" charset="0"/>
                        </a:rPr>
                        <a:t>Nghĩa</a:t>
                      </a:r>
                      <a:r>
                        <a:rPr lang="en-US" baseline="0" dirty="0" smtClean="0">
                          <a:solidFill>
                            <a:schemeClr val="tx1"/>
                          </a:solidFill>
                          <a:latin typeface="Times New Roman" panose="02020603050405020304" pitchFamily="18" charset="0"/>
                          <a:cs typeface="Times New Roman" panose="02020603050405020304" pitchFamily="18" charset="0"/>
                        </a:rPr>
                        <a:t>, </a:t>
                      </a:r>
                      <a:r>
                        <a:rPr lang="en-US" baseline="0" dirty="0" err="1" smtClean="0">
                          <a:solidFill>
                            <a:schemeClr val="tx1"/>
                          </a:solidFill>
                          <a:latin typeface="Times New Roman" panose="02020603050405020304" pitchFamily="18" charset="0"/>
                          <a:cs typeface="Times New Roman" panose="02020603050405020304" pitchFamily="18" charset="0"/>
                        </a:rPr>
                        <a:t>Đắk</a:t>
                      </a:r>
                      <a:r>
                        <a:rPr lang="en-US" baseline="0" dirty="0" smtClean="0">
                          <a:solidFill>
                            <a:schemeClr val="tx1"/>
                          </a:solidFill>
                          <a:latin typeface="Times New Roman" panose="02020603050405020304" pitchFamily="18" charset="0"/>
                          <a:cs typeface="Times New Roman" panose="02020603050405020304" pitchFamily="18" charset="0"/>
                        </a:rPr>
                        <a:t> </a:t>
                      </a:r>
                      <a:r>
                        <a:rPr lang="en-US" baseline="0" dirty="0" err="1" smtClean="0">
                          <a:solidFill>
                            <a:schemeClr val="tx1"/>
                          </a:solidFill>
                          <a:latin typeface="Times New Roman" panose="02020603050405020304" pitchFamily="18" charset="0"/>
                          <a:cs typeface="Times New Roman" panose="02020603050405020304" pitchFamily="18" charset="0"/>
                        </a:rPr>
                        <a:t>Nông</a:t>
                      </a:r>
                      <a:r>
                        <a:rPr lang="en-US" baseline="0" dirty="0" smtClean="0">
                          <a:solidFill>
                            <a:schemeClr val="tx1"/>
                          </a:solidFill>
                          <a:latin typeface="Times New Roman" panose="02020603050405020304" pitchFamily="18" charset="0"/>
                          <a:cs typeface="Times New Roman" panose="02020603050405020304" pitchFamily="18" charset="0"/>
                        </a:rPr>
                        <a:t>.</a:t>
                      </a:r>
                    </a:p>
                    <a:p>
                      <a:r>
                        <a:rPr lang="en-US" baseline="0" dirty="0" smtClean="0">
                          <a:solidFill>
                            <a:schemeClr val="tx1"/>
                          </a:solidFill>
                          <a:latin typeface="Times New Roman" panose="02020603050405020304" pitchFamily="18" charset="0"/>
                          <a:cs typeface="Times New Roman" panose="02020603050405020304" pitchFamily="18" charset="0"/>
                        </a:rPr>
                        <a:t>                         3. </a:t>
                      </a:r>
                      <a:r>
                        <a:rPr lang="en-US" baseline="0" dirty="0" err="1" smtClean="0">
                          <a:solidFill>
                            <a:schemeClr val="tx1"/>
                          </a:solidFill>
                          <a:latin typeface="Times New Roman" panose="02020603050405020304" pitchFamily="18" charset="0"/>
                          <a:cs typeface="Times New Roman" panose="02020603050405020304" pitchFamily="18" charset="0"/>
                        </a:rPr>
                        <a:t>Đường</a:t>
                      </a:r>
                      <a:r>
                        <a:rPr lang="en-US" baseline="0" dirty="0" smtClean="0">
                          <a:solidFill>
                            <a:schemeClr val="tx1"/>
                          </a:solidFill>
                          <a:latin typeface="Times New Roman" panose="02020603050405020304" pitchFamily="18" charset="0"/>
                          <a:cs typeface="Times New Roman" panose="02020603050405020304" pitchFamily="18" charset="0"/>
                        </a:rPr>
                        <a:t> </a:t>
                      </a:r>
                      <a:r>
                        <a:rPr lang="en-US" baseline="0" dirty="0" err="1" smtClean="0">
                          <a:solidFill>
                            <a:schemeClr val="tx1"/>
                          </a:solidFill>
                          <a:latin typeface="Times New Roman" panose="02020603050405020304" pitchFamily="18" charset="0"/>
                          <a:cs typeface="Times New Roman" panose="02020603050405020304" pitchFamily="18" charset="0"/>
                        </a:rPr>
                        <a:t>Thủy</a:t>
                      </a:r>
                      <a:r>
                        <a:rPr lang="en-US" baseline="0" dirty="0" smtClean="0">
                          <a:solidFill>
                            <a:schemeClr val="tx1"/>
                          </a:solidFill>
                          <a:latin typeface="Times New Roman" panose="02020603050405020304" pitchFamily="18" charset="0"/>
                          <a:cs typeface="Times New Roman" panose="02020603050405020304" pitchFamily="18" charset="0"/>
                        </a:rPr>
                        <a:t> </a:t>
                      </a:r>
                      <a:r>
                        <a:rPr lang="en-US" baseline="0" dirty="0" err="1" smtClean="0">
                          <a:solidFill>
                            <a:schemeClr val="tx1"/>
                          </a:solidFill>
                          <a:latin typeface="Times New Roman" panose="02020603050405020304" pitchFamily="18" charset="0"/>
                          <a:cs typeface="Times New Roman" panose="02020603050405020304" pitchFamily="18" charset="0"/>
                        </a:rPr>
                        <a:t>Danh</a:t>
                      </a:r>
                      <a:r>
                        <a:rPr lang="en-US" baseline="0" dirty="0" smtClean="0">
                          <a:solidFill>
                            <a:schemeClr val="tx1"/>
                          </a:solidFill>
                          <a:latin typeface="Times New Roman" panose="02020603050405020304" pitchFamily="18" charset="0"/>
                          <a:cs typeface="Times New Roman" panose="02020603050405020304" pitchFamily="18" charset="0"/>
                        </a:rPr>
                        <a:t>, </a:t>
                      </a:r>
                      <a:r>
                        <a:rPr lang="en-US" baseline="0" dirty="0" err="1" smtClean="0">
                          <a:solidFill>
                            <a:schemeClr val="tx1"/>
                          </a:solidFill>
                          <a:latin typeface="Times New Roman" panose="02020603050405020304" pitchFamily="18" charset="0"/>
                          <a:cs typeface="Times New Roman" panose="02020603050405020304" pitchFamily="18" charset="0"/>
                        </a:rPr>
                        <a:t>Kp</a:t>
                      </a:r>
                      <a:r>
                        <a:rPr lang="en-US" baseline="0" dirty="0" smtClean="0">
                          <a:solidFill>
                            <a:schemeClr val="tx1"/>
                          </a:solidFill>
                          <a:latin typeface="Times New Roman" panose="02020603050405020304" pitchFamily="18" charset="0"/>
                          <a:cs typeface="Times New Roman" panose="02020603050405020304" pitchFamily="18" charset="0"/>
                        </a:rPr>
                        <a:t>. </a:t>
                      </a:r>
                      <a:r>
                        <a:rPr lang="en-US" baseline="0" dirty="0" err="1" smtClean="0">
                          <a:solidFill>
                            <a:schemeClr val="tx1"/>
                          </a:solidFill>
                          <a:latin typeface="Times New Roman" panose="02020603050405020304" pitchFamily="18" charset="0"/>
                          <a:cs typeface="Times New Roman" panose="02020603050405020304" pitchFamily="18" charset="0"/>
                        </a:rPr>
                        <a:t>Phước</a:t>
                      </a:r>
                      <a:r>
                        <a:rPr lang="en-US" baseline="0" dirty="0" smtClean="0">
                          <a:solidFill>
                            <a:schemeClr val="tx1"/>
                          </a:solidFill>
                          <a:latin typeface="Times New Roman" panose="02020603050405020304" pitchFamily="18" charset="0"/>
                          <a:cs typeface="Times New Roman" panose="02020603050405020304" pitchFamily="18" charset="0"/>
                        </a:rPr>
                        <a:t> </a:t>
                      </a:r>
                      <a:r>
                        <a:rPr lang="en-US" baseline="0" dirty="0" err="1" smtClean="0">
                          <a:solidFill>
                            <a:schemeClr val="tx1"/>
                          </a:solidFill>
                          <a:latin typeface="Times New Roman" panose="02020603050405020304" pitchFamily="18" charset="0"/>
                          <a:cs typeface="Times New Roman" panose="02020603050405020304" pitchFamily="18" charset="0"/>
                        </a:rPr>
                        <a:t>Tân</a:t>
                      </a:r>
                      <a:r>
                        <a:rPr lang="en-US" baseline="0" dirty="0" smtClean="0">
                          <a:solidFill>
                            <a:schemeClr val="tx1"/>
                          </a:solidFill>
                          <a:latin typeface="Times New Roman" panose="02020603050405020304" pitchFamily="18" charset="0"/>
                          <a:cs typeface="Times New Roman" panose="02020603050405020304" pitchFamily="18" charset="0"/>
                        </a:rPr>
                        <a:t>, P. </a:t>
                      </a:r>
                      <a:r>
                        <a:rPr lang="en-US" baseline="0" dirty="0" err="1" smtClean="0">
                          <a:solidFill>
                            <a:schemeClr val="tx1"/>
                          </a:solidFill>
                          <a:latin typeface="Times New Roman" panose="02020603050405020304" pitchFamily="18" charset="0"/>
                          <a:cs typeface="Times New Roman" panose="02020603050405020304" pitchFamily="18" charset="0"/>
                        </a:rPr>
                        <a:t>Tân</a:t>
                      </a:r>
                      <a:r>
                        <a:rPr lang="en-US" baseline="0" dirty="0" smtClean="0">
                          <a:solidFill>
                            <a:schemeClr val="tx1"/>
                          </a:solidFill>
                          <a:latin typeface="Times New Roman" panose="02020603050405020304" pitchFamily="18" charset="0"/>
                          <a:cs typeface="Times New Roman" panose="02020603050405020304" pitchFamily="18" charset="0"/>
                        </a:rPr>
                        <a:t> </a:t>
                      </a:r>
                      <a:r>
                        <a:rPr lang="en-US" baseline="0" dirty="0" err="1" smtClean="0">
                          <a:solidFill>
                            <a:schemeClr val="tx1"/>
                          </a:solidFill>
                          <a:latin typeface="Times New Roman" panose="02020603050405020304" pitchFamily="18" charset="0"/>
                          <a:cs typeface="Times New Roman" panose="02020603050405020304" pitchFamily="18" charset="0"/>
                        </a:rPr>
                        <a:t>Thiện</a:t>
                      </a:r>
                      <a:r>
                        <a:rPr lang="en-US" baseline="0" dirty="0" smtClean="0">
                          <a:solidFill>
                            <a:schemeClr val="tx1"/>
                          </a:solidFill>
                          <a:latin typeface="Times New Roman" panose="02020603050405020304" pitchFamily="18" charset="0"/>
                          <a:cs typeface="Times New Roman" panose="02020603050405020304" pitchFamily="18" charset="0"/>
                        </a:rPr>
                        <a:t>, Tp. </a:t>
                      </a:r>
                      <a:r>
                        <a:rPr lang="en-US" baseline="0" dirty="0" err="1" smtClean="0">
                          <a:solidFill>
                            <a:schemeClr val="tx1"/>
                          </a:solidFill>
                          <a:latin typeface="Times New Roman" panose="02020603050405020304" pitchFamily="18" charset="0"/>
                          <a:cs typeface="Times New Roman" panose="02020603050405020304" pitchFamily="18" charset="0"/>
                        </a:rPr>
                        <a:t>Đồng</a:t>
                      </a:r>
                      <a:r>
                        <a:rPr lang="en-US" baseline="0" dirty="0" smtClean="0">
                          <a:solidFill>
                            <a:schemeClr val="tx1"/>
                          </a:solidFill>
                          <a:latin typeface="Times New Roman" panose="02020603050405020304" pitchFamily="18" charset="0"/>
                          <a:cs typeface="Times New Roman" panose="02020603050405020304" pitchFamily="18" charset="0"/>
                        </a:rPr>
                        <a:t> </a:t>
                      </a:r>
                      <a:r>
                        <a:rPr lang="en-US" baseline="0" dirty="0" err="1" smtClean="0">
                          <a:solidFill>
                            <a:schemeClr val="tx1"/>
                          </a:solidFill>
                          <a:latin typeface="Times New Roman" panose="02020603050405020304" pitchFamily="18" charset="0"/>
                          <a:cs typeface="Times New Roman" panose="02020603050405020304" pitchFamily="18" charset="0"/>
                        </a:rPr>
                        <a:t>Xoài</a:t>
                      </a:r>
                      <a:r>
                        <a:rPr lang="en-US" baseline="0" dirty="0" smtClean="0">
                          <a:solidFill>
                            <a:schemeClr val="tx1"/>
                          </a:solidFill>
                          <a:latin typeface="Times New Roman" panose="02020603050405020304" pitchFamily="18" charset="0"/>
                          <a:cs typeface="Times New Roman" panose="02020603050405020304" pitchFamily="18" charset="0"/>
                        </a:rPr>
                        <a:t>, </a:t>
                      </a:r>
                      <a:r>
                        <a:rPr lang="en-US" baseline="0" dirty="0" err="1" smtClean="0">
                          <a:solidFill>
                            <a:schemeClr val="tx1"/>
                          </a:solidFill>
                          <a:latin typeface="Times New Roman" panose="02020603050405020304" pitchFamily="18" charset="0"/>
                          <a:cs typeface="Times New Roman" panose="02020603050405020304" pitchFamily="18" charset="0"/>
                        </a:rPr>
                        <a:t>Bình</a:t>
                      </a:r>
                      <a:r>
                        <a:rPr lang="en-US" baseline="0" dirty="0" smtClean="0">
                          <a:solidFill>
                            <a:schemeClr val="tx1"/>
                          </a:solidFill>
                          <a:latin typeface="Times New Roman" panose="02020603050405020304" pitchFamily="18" charset="0"/>
                          <a:cs typeface="Times New Roman" panose="02020603050405020304" pitchFamily="18" charset="0"/>
                        </a:rPr>
                        <a:t> </a:t>
                      </a:r>
                      <a:r>
                        <a:rPr lang="en-US" baseline="0" dirty="0" err="1" smtClean="0">
                          <a:solidFill>
                            <a:schemeClr val="tx1"/>
                          </a:solidFill>
                          <a:latin typeface="Times New Roman" panose="02020603050405020304" pitchFamily="18" charset="0"/>
                          <a:cs typeface="Times New Roman" panose="02020603050405020304" pitchFamily="18" charset="0"/>
                        </a:rPr>
                        <a:t>Phước</a:t>
                      </a:r>
                      <a:r>
                        <a:rPr lang="en-US" baseline="0" dirty="0" smtClean="0">
                          <a:solidFill>
                            <a:schemeClr val="tx1"/>
                          </a:solidFill>
                          <a:latin typeface="Times New Roman" panose="02020603050405020304" pitchFamily="18" charset="0"/>
                          <a:cs typeface="Times New Roman" panose="02020603050405020304" pitchFamily="18" charset="0"/>
                        </a:rPr>
                        <a:t>.</a:t>
                      </a:r>
                    </a:p>
                    <a:p>
                      <a:endParaRPr lang="en-US" baseline="0" dirty="0" smtClean="0">
                        <a:solidFill>
                          <a:schemeClr val="tx1"/>
                        </a:solidFill>
                        <a:latin typeface="Times New Roman" panose="02020603050405020304" pitchFamily="18" charset="0"/>
                        <a:cs typeface="Times New Roman" panose="02020603050405020304" pitchFamily="18" charset="0"/>
                      </a:endParaRPr>
                    </a:p>
                    <a:p>
                      <a:r>
                        <a:rPr lang="en-US" baseline="0" dirty="0" smtClean="0">
                          <a:solidFill>
                            <a:schemeClr val="tx1"/>
                          </a:solidFill>
                          <a:latin typeface="Times New Roman" panose="02020603050405020304" pitchFamily="18" charset="0"/>
                          <a:cs typeface="Times New Roman" panose="02020603050405020304" pitchFamily="18" charset="0"/>
                        </a:rPr>
                        <a:t>          Website: Duhocbinhphuoc.edu.vn;       </a:t>
                      </a:r>
                      <a:r>
                        <a:rPr lang="en-US" baseline="0" dirty="0" err="1" smtClean="0">
                          <a:solidFill>
                            <a:schemeClr val="tx1"/>
                          </a:solidFill>
                          <a:latin typeface="Times New Roman" panose="02020603050405020304" pitchFamily="18" charset="0"/>
                          <a:cs typeface="Times New Roman" panose="02020603050405020304" pitchFamily="18" charset="0"/>
                        </a:rPr>
                        <a:t>Fanpage</a:t>
                      </a:r>
                      <a:r>
                        <a:rPr lang="en-US" baseline="0" dirty="0" smtClean="0">
                          <a:solidFill>
                            <a:schemeClr val="tx1"/>
                          </a:solidFill>
                          <a:latin typeface="Times New Roman" panose="02020603050405020304" pitchFamily="18" charset="0"/>
                          <a:cs typeface="Times New Roman" panose="02020603050405020304" pitchFamily="18" charset="0"/>
                        </a:rPr>
                        <a:t>: Du </a:t>
                      </a:r>
                      <a:r>
                        <a:rPr lang="en-US" baseline="0" dirty="0" err="1" smtClean="0">
                          <a:solidFill>
                            <a:schemeClr val="tx1"/>
                          </a:solidFill>
                          <a:latin typeface="Times New Roman" panose="02020603050405020304" pitchFamily="18" charset="0"/>
                          <a:cs typeface="Times New Roman" panose="02020603050405020304" pitchFamily="18" charset="0"/>
                        </a:rPr>
                        <a:t>học</a:t>
                      </a:r>
                      <a:r>
                        <a:rPr lang="en-US" baseline="0" dirty="0" smtClean="0">
                          <a:solidFill>
                            <a:schemeClr val="tx1"/>
                          </a:solidFill>
                          <a:latin typeface="Times New Roman" panose="02020603050405020304" pitchFamily="18" charset="0"/>
                          <a:cs typeface="Times New Roman" panose="02020603050405020304" pitchFamily="18" charset="0"/>
                        </a:rPr>
                        <a:t> – </a:t>
                      </a:r>
                      <a:r>
                        <a:rPr lang="en-US" baseline="0" dirty="0" err="1" smtClean="0">
                          <a:solidFill>
                            <a:schemeClr val="tx1"/>
                          </a:solidFill>
                          <a:latin typeface="Times New Roman" panose="02020603050405020304" pitchFamily="18" charset="0"/>
                          <a:cs typeface="Times New Roman" panose="02020603050405020304" pitchFamily="18" charset="0"/>
                        </a:rPr>
                        <a:t>xkld</a:t>
                      </a:r>
                      <a:r>
                        <a:rPr lang="en-US" baseline="0" dirty="0" smtClean="0">
                          <a:solidFill>
                            <a:schemeClr val="tx1"/>
                          </a:solidFill>
                          <a:latin typeface="Times New Roman" panose="02020603050405020304" pitchFamily="18" charset="0"/>
                          <a:cs typeface="Times New Roman" panose="02020603050405020304" pitchFamily="18" charset="0"/>
                        </a:rPr>
                        <a:t> </a:t>
                      </a:r>
                      <a:r>
                        <a:rPr lang="en-US" baseline="0" dirty="0" err="1" smtClean="0">
                          <a:solidFill>
                            <a:schemeClr val="tx1"/>
                          </a:solidFill>
                          <a:latin typeface="Times New Roman" panose="02020603050405020304" pitchFamily="18" charset="0"/>
                          <a:cs typeface="Times New Roman" panose="02020603050405020304" pitchFamily="18" charset="0"/>
                        </a:rPr>
                        <a:t>Bình</a:t>
                      </a:r>
                      <a:r>
                        <a:rPr lang="en-US" baseline="0" dirty="0" smtClean="0">
                          <a:solidFill>
                            <a:schemeClr val="tx1"/>
                          </a:solidFill>
                          <a:latin typeface="Times New Roman" panose="02020603050405020304" pitchFamily="18" charset="0"/>
                          <a:cs typeface="Times New Roman" panose="02020603050405020304" pitchFamily="18" charset="0"/>
                        </a:rPr>
                        <a:t> </a:t>
                      </a:r>
                      <a:r>
                        <a:rPr lang="en-US" baseline="0" dirty="0" err="1" smtClean="0">
                          <a:solidFill>
                            <a:schemeClr val="tx1"/>
                          </a:solidFill>
                          <a:latin typeface="Times New Roman" panose="02020603050405020304" pitchFamily="18" charset="0"/>
                          <a:cs typeface="Times New Roman" panose="02020603050405020304" pitchFamily="18" charset="0"/>
                        </a:rPr>
                        <a:t>Phước</a:t>
                      </a:r>
                      <a:r>
                        <a:rPr lang="en-US" baseline="0" dirty="0" smtClean="0">
                          <a:solidFill>
                            <a:schemeClr val="tx1"/>
                          </a:solidFill>
                          <a:latin typeface="Times New Roman" panose="02020603050405020304" pitchFamily="18" charset="0"/>
                          <a:cs typeface="Times New Roman" panose="02020603050405020304" pitchFamily="18" charset="0"/>
                        </a:rPr>
                        <a:t>  </a:t>
                      </a:r>
                      <a:r>
                        <a:rPr lang="en-US" baseline="0" dirty="0" err="1" smtClean="0">
                          <a:solidFill>
                            <a:schemeClr val="tx1"/>
                          </a:solidFill>
                          <a:latin typeface="Times New Roman" panose="02020603050405020304" pitchFamily="18" charset="0"/>
                          <a:cs typeface="Times New Roman" panose="02020603050405020304" pitchFamily="18" charset="0"/>
                        </a:rPr>
                        <a:t>hoặc</a:t>
                      </a:r>
                      <a:r>
                        <a:rPr lang="en-US" baseline="0" dirty="0" smtClean="0">
                          <a:solidFill>
                            <a:schemeClr val="tx1"/>
                          </a:solidFill>
                          <a:latin typeface="Times New Roman" panose="02020603050405020304" pitchFamily="18" charset="0"/>
                          <a:cs typeface="Times New Roman" panose="02020603050405020304" pitchFamily="18" charset="0"/>
                        </a:rPr>
                        <a:t> du </a:t>
                      </a:r>
                      <a:r>
                        <a:rPr lang="en-US" baseline="0" dirty="0" err="1" smtClean="0">
                          <a:solidFill>
                            <a:schemeClr val="tx1"/>
                          </a:solidFill>
                          <a:latin typeface="Times New Roman" panose="02020603050405020304" pitchFamily="18" charset="0"/>
                          <a:cs typeface="Times New Roman" panose="02020603050405020304" pitchFamily="18" charset="0"/>
                        </a:rPr>
                        <a:t>học</a:t>
                      </a:r>
                      <a:r>
                        <a:rPr lang="en-US" baseline="0" dirty="0" smtClean="0">
                          <a:solidFill>
                            <a:schemeClr val="tx1"/>
                          </a:solidFill>
                          <a:latin typeface="Times New Roman" panose="02020603050405020304" pitchFamily="18" charset="0"/>
                          <a:cs typeface="Times New Roman" panose="02020603050405020304" pitchFamily="18" charset="0"/>
                        </a:rPr>
                        <a:t> </a:t>
                      </a:r>
                      <a:r>
                        <a:rPr lang="en-US" baseline="0" dirty="0" err="1" smtClean="0">
                          <a:solidFill>
                            <a:schemeClr val="tx1"/>
                          </a:solidFill>
                          <a:latin typeface="Times New Roman" panose="02020603050405020304" pitchFamily="18" charset="0"/>
                          <a:cs typeface="Times New Roman" panose="02020603050405020304" pitchFamily="18" charset="0"/>
                        </a:rPr>
                        <a:t>Việt</a:t>
                      </a:r>
                      <a:r>
                        <a:rPr lang="en-US" baseline="0" dirty="0" smtClean="0">
                          <a:solidFill>
                            <a:schemeClr val="tx1"/>
                          </a:solidFill>
                          <a:latin typeface="Times New Roman" panose="02020603050405020304" pitchFamily="18" charset="0"/>
                          <a:cs typeface="Times New Roman" panose="02020603050405020304" pitchFamily="18" charset="0"/>
                        </a:rPr>
                        <a:t> </a:t>
                      </a:r>
                      <a:r>
                        <a:rPr lang="en-US" baseline="0" dirty="0" err="1" smtClean="0">
                          <a:solidFill>
                            <a:schemeClr val="tx1"/>
                          </a:solidFill>
                          <a:latin typeface="Times New Roman" panose="02020603050405020304" pitchFamily="18" charset="0"/>
                          <a:cs typeface="Times New Roman" panose="02020603050405020304" pitchFamily="18" charset="0"/>
                        </a:rPr>
                        <a:t>Phát</a:t>
                      </a:r>
                      <a:r>
                        <a:rPr lang="en-US" baseline="0" dirty="0" smtClean="0">
                          <a:solidFill>
                            <a:schemeClr val="tx1"/>
                          </a:solidFill>
                          <a:latin typeface="Times New Roman" panose="02020603050405020304" pitchFamily="18" charset="0"/>
                          <a:cs typeface="Times New Roman" panose="02020603050405020304" pitchFamily="18" charset="0"/>
                        </a:rPr>
                        <a:t> </a:t>
                      </a:r>
                      <a:r>
                        <a:rPr lang="en-US" baseline="0" dirty="0" err="1" smtClean="0">
                          <a:solidFill>
                            <a:schemeClr val="tx1"/>
                          </a:solidFill>
                          <a:latin typeface="Times New Roman" panose="02020603050405020304" pitchFamily="18" charset="0"/>
                          <a:cs typeface="Times New Roman" panose="02020603050405020304" pitchFamily="18" charset="0"/>
                        </a:rPr>
                        <a:t>Bình</a:t>
                      </a:r>
                      <a:r>
                        <a:rPr lang="en-US" baseline="0" dirty="0" smtClean="0">
                          <a:solidFill>
                            <a:schemeClr val="tx1"/>
                          </a:solidFill>
                          <a:latin typeface="Times New Roman" panose="02020603050405020304" pitchFamily="18" charset="0"/>
                          <a:cs typeface="Times New Roman" panose="02020603050405020304" pitchFamily="18" charset="0"/>
                        </a:rPr>
                        <a:t> </a:t>
                      </a:r>
                      <a:r>
                        <a:rPr lang="en-US" baseline="0" dirty="0" err="1" smtClean="0">
                          <a:solidFill>
                            <a:schemeClr val="tx1"/>
                          </a:solidFill>
                          <a:latin typeface="Times New Roman" panose="02020603050405020304" pitchFamily="18" charset="0"/>
                          <a:cs typeface="Times New Roman" panose="02020603050405020304" pitchFamily="18" charset="0"/>
                        </a:rPr>
                        <a:t>Phước</a:t>
                      </a:r>
                      <a:endParaRPr lang="en-US" baseline="0" dirty="0" smtClean="0">
                        <a:solidFill>
                          <a:schemeClr val="tx1"/>
                        </a:solidFill>
                        <a:latin typeface="Times New Roman" panose="02020603050405020304" pitchFamily="18" charset="0"/>
                        <a:cs typeface="Times New Roman" panose="02020603050405020304" pitchFamily="18" charset="0"/>
                      </a:endParaRPr>
                    </a:p>
                    <a:p>
                      <a:r>
                        <a:rPr lang="en-US" baseline="0" dirty="0" smtClean="0">
                          <a:solidFill>
                            <a:schemeClr val="tx1"/>
                          </a:solidFill>
                          <a:latin typeface="Times New Roman" panose="02020603050405020304" pitchFamily="18" charset="0"/>
                          <a:cs typeface="Times New Roman" panose="02020603050405020304" pitchFamily="18" charset="0"/>
                        </a:rPr>
                        <a:t>                            #</a:t>
                      </a:r>
                      <a:r>
                        <a:rPr lang="en-US" baseline="0" dirty="0" err="1" smtClean="0">
                          <a:solidFill>
                            <a:schemeClr val="tx1"/>
                          </a:solidFill>
                          <a:latin typeface="Times New Roman" panose="02020603050405020304" pitchFamily="18" charset="0"/>
                          <a:cs typeface="Times New Roman" panose="02020603050405020304" pitchFamily="18" charset="0"/>
                        </a:rPr>
                        <a:t>DuhocBinhPhuoc</a:t>
                      </a:r>
                      <a:r>
                        <a:rPr lang="en-US" baseline="0" dirty="0" smtClean="0">
                          <a:solidFill>
                            <a:schemeClr val="tx1"/>
                          </a:solidFill>
                          <a:latin typeface="Times New Roman" panose="02020603050405020304" pitchFamily="18" charset="0"/>
                          <a:cs typeface="Times New Roman" panose="02020603050405020304" pitchFamily="18" charset="0"/>
                        </a:rPr>
                        <a:t>  #</a:t>
                      </a:r>
                      <a:r>
                        <a:rPr lang="en-US" baseline="0" dirty="0" err="1" smtClean="0">
                          <a:solidFill>
                            <a:schemeClr val="tx1"/>
                          </a:solidFill>
                          <a:latin typeface="Times New Roman" panose="02020603050405020304" pitchFamily="18" charset="0"/>
                          <a:cs typeface="Times New Roman" panose="02020603050405020304" pitchFamily="18" charset="0"/>
                        </a:rPr>
                        <a:t>Duhocnghe</a:t>
                      </a:r>
                      <a:r>
                        <a:rPr lang="en-US" baseline="0" dirty="0" smtClean="0">
                          <a:solidFill>
                            <a:schemeClr val="tx1"/>
                          </a:solidFill>
                          <a:latin typeface="Times New Roman" panose="02020603050405020304" pitchFamily="18" charset="0"/>
                          <a:cs typeface="Times New Roman" panose="02020603050405020304" pitchFamily="18" charset="0"/>
                        </a:rPr>
                        <a:t> #</a:t>
                      </a:r>
                      <a:r>
                        <a:rPr lang="en-US" baseline="0" dirty="0" err="1" smtClean="0">
                          <a:solidFill>
                            <a:schemeClr val="tx1"/>
                          </a:solidFill>
                          <a:latin typeface="Times New Roman" panose="02020603050405020304" pitchFamily="18" charset="0"/>
                          <a:cs typeface="Times New Roman" panose="02020603050405020304" pitchFamily="18" charset="0"/>
                        </a:rPr>
                        <a:t>Duhocthuchanh</a:t>
                      </a:r>
                      <a:r>
                        <a:rPr lang="en-US" baseline="0" dirty="0" smtClean="0">
                          <a:solidFill>
                            <a:schemeClr val="tx1"/>
                          </a:solidFill>
                          <a:latin typeface="Times New Roman" panose="02020603050405020304" pitchFamily="18" charset="0"/>
                          <a:cs typeface="Times New Roman" panose="02020603050405020304" pitchFamily="18" charset="0"/>
                        </a:rPr>
                        <a:t> #</a:t>
                      </a:r>
                      <a:r>
                        <a:rPr lang="en-US" baseline="0" dirty="0" err="1" smtClean="0">
                          <a:solidFill>
                            <a:schemeClr val="tx1"/>
                          </a:solidFill>
                          <a:latin typeface="Times New Roman" panose="02020603050405020304" pitchFamily="18" charset="0"/>
                          <a:cs typeface="Times New Roman" panose="02020603050405020304" pitchFamily="18" charset="0"/>
                        </a:rPr>
                        <a:t>DuhocDuc</a:t>
                      </a:r>
                      <a:endParaRPr lang="en-US" baseline="0" dirty="0" smtClean="0">
                        <a:solidFill>
                          <a:schemeClr val="tx1"/>
                        </a:solidFill>
                        <a:latin typeface="Times New Roman" panose="02020603050405020304" pitchFamily="18" charset="0"/>
                        <a:cs typeface="Times New Roman" panose="02020603050405020304" pitchFamily="18" charset="0"/>
                      </a:endParaRPr>
                    </a:p>
                    <a:p>
                      <a:r>
                        <a:rPr lang="en-US" baseline="0" dirty="0" smtClean="0">
                          <a:solidFill>
                            <a:schemeClr val="tx1"/>
                          </a:solidFill>
                          <a:latin typeface="Times New Roman" panose="02020603050405020304" pitchFamily="18" charset="0"/>
                          <a:cs typeface="Times New Roman" panose="02020603050405020304" pitchFamily="18" charset="0"/>
                        </a:rPr>
                        <a:t>                            #</a:t>
                      </a:r>
                      <a:r>
                        <a:rPr lang="en-US" baseline="0" dirty="0" err="1" smtClean="0">
                          <a:solidFill>
                            <a:schemeClr val="tx1"/>
                          </a:solidFill>
                          <a:latin typeface="Times New Roman" panose="02020603050405020304" pitchFamily="18" charset="0"/>
                          <a:cs typeface="Times New Roman" panose="02020603050405020304" pitchFamily="18" charset="0"/>
                        </a:rPr>
                        <a:t>Duhochan</a:t>
                      </a:r>
                      <a:r>
                        <a:rPr lang="en-US" baseline="0" dirty="0" smtClean="0">
                          <a:solidFill>
                            <a:schemeClr val="tx1"/>
                          </a:solidFill>
                          <a:latin typeface="Times New Roman" panose="02020603050405020304" pitchFamily="18" charset="0"/>
                          <a:cs typeface="Times New Roman" panose="02020603050405020304" pitchFamily="18" charset="0"/>
                        </a:rPr>
                        <a:t> #</a:t>
                      </a:r>
                      <a:r>
                        <a:rPr lang="en-US" baseline="0" dirty="0" err="1" smtClean="0">
                          <a:solidFill>
                            <a:schemeClr val="tx1"/>
                          </a:solidFill>
                          <a:latin typeface="Times New Roman" panose="02020603050405020304" pitchFamily="18" charset="0"/>
                          <a:cs typeface="Times New Roman" panose="02020603050405020304" pitchFamily="18" charset="0"/>
                        </a:rPr>
                        <a:t>HanQuoc</a:t>
                      </a:r>
                      <a:r>
                        <a:rPr lang="en-US" baseline="0" dirty="0" smtClean="0">
                          <a:solidFill>
                            <a:schemeClr val="tx1"/>
                          </a:solidFill>
                          <a:latin typeface="Times New Roman" panose="02020603050405020304" pitchFamily="18" charset="0"/>
                          <a:cs typeface="Times New Roman" panose="02020603050405020304" pitchFamily="18" charset="0"/>
                        </a:rPr>
                        <a:t> #XKLD #</a:t>
                      </a:r>
                      <a:r>
                        <a:rPr lang="en-US" baseline="0" dirty="0" err="1" smtClean="0">
                          <a:solidFill>
                            <a:schemeClr val="tx1"/>
                          </a:solidFill>
                          <a:latin typeface="Times New Roman" panose="02020603050405020304" pitchFamily="18" charset="0"/>
                          <a:cs typeface="Times New Roman" panose="02020603050405020304" pitchFamily="18" charset="0"/>
                        </a:rPr>
                        <a:t>Tuvannghe</a:t>
                      </a:r>
                      <a:r>
                        <a:rPr lang="en-US" baseline="0" dirty="0" smtClean="0">
                          <a:solidFill>
                            <a:schemeClr val="tx1"/>
                          </a:solidFill>
                          <a:latin typeface="Times New Roman" panose="02020603050405020304" pitchFamily="18" charset="0"/>
                          <a:cs typeface="Times New Roman" panose="02020603050405020304" pitchFamily="18" charset="0"/>
                        </a:rPr>
                        <a:t> #</a:t>
                      </a:r>
                      <a:r>
                        <a:rPr lang="en-US" baseline="0" dirty="0" err="1" smtClean="0">
                          <a:solidFill>
                            <a:schemeClr val="tx1"/>
                          </a:solidFill>
                          <a:latin typeface="Times New Roman" panose="02020603050405020304" pitchFamily="18" charset="0"/>
                          <a:cs typeface="Times New Roman" panose="02020603050405020304" pitchFamily="18" charset="0"/>
                        </a:rPr>
                        <a:t>Duhoc</a:t>
                      </a:r>
                      <a:endParaRPr lang="en-US" baseline="0" dirty="0" smtClean="0">
                        <a:solidFill>
                          <a:schemeClr val="tx1"/>
                        </a:solidFill>
                        <a:latin typeface="Times New Roman" panose="02020603050405020304" pitchFamily="18" charset="0"/>
                        <a:cs typeface="Times New Roman" panose="02020603050405020304" pitchFamily="18" charset="0"/>
                      </a:endParaRPr>
                    </a:p>
                    <a:p>
                      <a:endParaRPr lang="en-US" dirty="0">
                        <a:solidFill>
                          <a:schemeClr val="tx1"/>
                        </a:solidFill>
                        <a:latin typeface="Times New Roman" panose="02020603050405020304" pitchFamily="18" charset="0"/>
                        <a:cs typeface="Times New Roman" panose="02020603050405020304" pitchFamily="18" charset="0"/>
                      </a:endParaRPr>
                    </a:p>
                  </a:txBody>
                  <a:tcPr>
                    <a:solidFill>
                      <a:schemeClr val="accent5">
                        <a:lumMod val="40000"/>
                        <a:lumOff val="60000"/>
                      </a:schemeClr>
                    </a:solidFill>
                  </a:tcPr>
                </a:tc>
                <a:extLst>
                  <a:ext uri="{0D108BD9-81ED-4DB2-BD59-A6C34878D82A}">
                    <a16:rowId xmlns:a16="http://schemas.microsoft.com/office/drawing/2014/main" val="391902184"/>
                  </a:ext>
                </a:extLst>
              </a:tr>
            </a:tbl>
          </a:graphicData>
        </a:graphic>
      </p:graphicFrame>
    </p:spTree>
    <p:extLst>
      <p:ext uri="{BB962C8B-B14F-4D97-AF65-F5344CB8AC3E}">
        <p14:creationId xmlns:p14="http://schemas.microsoft.com/office/powerpoint/2010/main" val="40270892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0727140" cy="7124742"/>
          </a:xfrm>
          <a:prstGeom prst="rect">
            <a:avLst/>
          </a:prstGeom>
        </p:spPr>
      </p:pic>
      <p:sp>
        <p:nvSpPr>
          <p:cNvPr id="2" name="Title 1"/>
          <p:cNvSpPr>
            <a:spLocks noGrp="1"/>
          </p:cNvSpPr>
          <p:nvPr>
            <p:ph type="title"/>
          </p:nvPr>
        </p:nvSpPr>
        <p:spPr>
          <a:xfrm>
            <a:off x="-2119745" y="-1226127"/>
            <a:ext cx="13473545" cy="9185563"/>
          </a:xfrm>
        </p:spPr>
        <p:txBody>
          <a:bodyPr/>
          <a:lstStyle/>
          <a:p>
            <a:endParaRPr lang="en-US" dirty="0"/>
          </a:p>
        </p:txBody>
      </p:sp>
      <p:sp>
        <p:nvSpPr>
          <p:cNvPr id="3" name="Content Placeholder 2"/>
          <p:cNvSpPr>
            <a:spLocks noGrp="1"/>
          </p:cNvSpPr>
          <p:nvPr>
            <p:ph idx="1"/>
          </p:nvPr>
        </p:nvSpPr>
        <p:spPr>
          <a:xfrm>
            <a:off x="655092" y="6701051"/>
            <a:ext cx="7970293" cy="313898"/>
          </a:xfrm>
        </p:spPr>
        <p:txBody>
          <a:bodyPr>
            <a:normAutofit fontScale="70000" lnSpcReduction="20000"/>
          </a:bodyPr>
          <a:lstStyle/>
          <a:p>
            <a:r>
              <a:rPr lang="en-US" b="1" dirty="0" smtClean="0">
                <a:solidFill>
                  <a:srgbClr val="00B0F0"/>
                </a:solidFill>
              </a:rPr>
              <a:t>DU HỌC VIỆT PHÁT BÌNH PHƯỚC – F: Du </a:t>
            </a:r>
            <a:r>
              <a:rPr lang="en-US" b="1" dirty="0" err="1" smtClean="0">
                <a:solidFill>
                  <a:srgbClr val="00B0F0"/>
                </a:solidFill>
              </a:rPr>
              <a:t>học</a:t>
            </a:r>
            <a:r>
              <a:rPr lang="en-US" b="1" dirty="0" smtClean="0">
                <a:solidFill>
                  <a:srgbClr val="00B0F0"/>
                </a:solidFill>
              </a:rPr>
              <a:t> – </a:t>
            </a:r>
            <a:r>
              <a:rPr lang="en-US" b="1" dirty="0" err="1" smtClean="0">
                <a:solidFill>
                  <a:srgbClr val="00B0F0"/>
                </a:solidFill>
              </a:rPr>
              <a:t>Xkld</a:t>
            </a:r>
            <a:r>
              <a:rPr lang="en-US" b="1" dirty="0" smtClean="0">
                <a:solidFill>
                  <a:srgbClr val="00B0F0"/>
                </a:solidFill>
              </a:rPr>
              <a:t> – </a:t>
            </a:r>
            <a:r>
              <a:rPr lang="en-US" b="1" dirty="0" err="1" smtClean="0">
                <a:solidFill>
                  <a:srgbClr val="00B0F0"/>
                </a:solidFill>
              </a:rPr>
              <a:t>Bình</a:t>
            </a:r>
            <a:r>
              <a:rPr lang="en-US" b="1" dirty="0" smtClean="0">
                <a:solidFill>
                  <a:srgbClr val="00B0F0"/>
                </a:solidFill>
              </a:rPr>
              <a:t> </a:t>
            </a:r>
            <a:r>
              <a:rPr lang="en-US" b="1" dirty="0" err="1" smtClean="0">
                <a:solidFill>
                  <a:srgbClr val="00B0F0"/>
                </a:solidFill>
              </a:rPr>
              <a:t>Phước</a:t>
            </a:r>
            <a:endParaRPr lang="en-US" b="1" dirty="0">
              <a:solidFill>
                <a:srgbClr val="00B0F0"/>
              </a:solidFil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16087" y="-305424"/>
            <a:ext cx="4337713" cy="2325293"/>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6330" y="135734"/>
            <a:ext cx="4124726" cy="1884135"/>
          </a:xfrm>
          <a:prstGeom prst="rect">
            <a:avLst/>
          </a:prstGeom>
        </p:spPr>
      </p:pic>
    </p:spTree>
    <p:extLst>
      <p:ext uri="{BB962C8B-B14F-4D97-AF65-F5344CB8AC3E}">
        <p14:creationId xmlns:p14="http://schemas.microsoft.com/office/powerpoint/2010/main" val="12049294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6400800" cy="4276725"/>
          </a:xfrm>
          <a:prstGeom prst="rect">
            <a:avLst/>
          </a:prstGeom>
        </p:spPr>
      </p:pic>
      <p:pic>
        <p:nvPicPr>
          <p:cNvPr id="5" name="Picture 4"/>
          <p:cNvPicPr>
            <a:picLocks noChangeAspect="1"/>
          </p:cNvPicPr>
          <p:nvPr/>
        </p:nvPicPr>
        <p:blipFill>
          <a:blip r:embed="rId2"/>
          <a:stretch>
            <a:fillRect/>
          </a:stretch>
        </p:blipFill>
        <p:spPr>
          <a:xfrm>
            <a:off x="0" y="0"/>
            <a:ext cx="10031104" cy="6702330"/>
          </a:xfrm>
          <a:prstGeom prst="rect">
            <a:avLst/>
          </a:prstGeom>
        </p:spPr>
      </p:pic>
      <p:sp>
        <p:nvSpPr>
          <p:cNvPr id="2" name="Title 1"/>
          <p:cNvSpPr>
            <a:spLocks noGrp="1"/>
          </p:cNvSpPr>
          <p:nvPr>
            <p:ph type="title"/>
          </p:nvPr>
        </p:nvSpPr>
        <p:spPr>
          <a:xfrm>
            <a:off x="-150125" y="-935182"/>
            <a:ext cx="12201097" cy="7938655"/>
          </a:xfrm>
        </p:spPr>
        <p:txBody>
          <a:bodyPr/>
          <a:lstStyle/>
          <a:p>
            <a:endParaRPr lang="en-US" dirty="0"/>
          </a:p>
        </p:txBody>
      </p:sp>
      <p:sp>
        <p:nvSpPr>
          <p:cNvPr id="3" name="Content Placeholder 2"/>
          <p:cNvSpPr>
            <a:spLocks noGrp="1"/>
          </p:cNvSpPr>
          <p:nvPr>
            <p:ph idx="1"/>
          </p:nvPr>
        </p:nvSpPr>
        <p:spPr>
          <a:xfrm>
            <a:off x="0" y="5773003"/>
            <a:ext cx="11353800" cy="900751"/>
          </a:xfrm>
        </p:spPr>
        <p:txBody>
          <a:bodyPr>
            <a:normAutofit fontScale="92500" lnSpcReduction="10000"/>
          </a:bodyPr>
          <a:lstStyle/>
          <a:p>
            <a:r>
              <a:rPr lang="en-US" dirty="0" err="1">
                <a:solidFill>
                  <a:srgbClr val="C00000"/>
                </a:solidFill>
              </a:rPr>
              <a:t>Fanpage</a:t>
            </a:r>
            <a:r>
              <a:rPr lang="en-US" dirty="0">
                <a:solidFill>
                  <a:srgbClr val="C00000"/>
                </a:solidFill>
              </a:rPr>
              <a:t>: Du </a:t>
            </a:r>
            <a:r>
              <a:rPr lang="en-US" dirty="0" err="1">
                <a:solidFill>
                  <a:srgbClr val="C00000"/>
                </a:solidFill>
              </a:rPr>
              <a:t>học</a:t>
            </a:r>
            <a:r>
              <a:rPr lang="en-US" dirty="0">
                <a:solidFill>
                  <a:srgbClr val="C00000"/>
                </a:solidFill>
              </a:rPr>
              <a:t> – </a:t>
            </a:r>
            <a:r>
              <a:rPr lang="en-US" dirty="0" err="1">
                <a:solidFill>
                  <a:srgbClr val="C00000"/>
                </a:solidFill>
              </a:rPr>
              <a:t>xkld</a:t>
            </a:r>
            <a:r>
              <a:rPr lang="en-US" dirty="0">
                <a:solidFill>
                  <a:srgbClr val="C00000"/>
                </a:solidFill>
              </a:rPr>
              <a:t> </a:t>
            </a:r>
            <a:r>
              <a:rPr lang="en-US" dirty="0" err="1">
                <a:solidFill>
                  <a:srgbClr val="C00000"/>
                </a:solidFill>
              </a:rPr>
              <a:t>Bình</a:t>
            </a:r>
            <a:r>
              <a:rPr lang="en-US" dirty="0">
                <a:solidFill>
                  <a:srgbClr val="C00000"/>
                </a:solidFill>
              </a:rPr>
              <a:t> </a:t>
            </a:r>
            <a:r>
              <a:rPr lang="en-US" dirty="0" err="1" smtClean="0">
                <a:solidFill>
                  <a:srgbClr val="C00000"/>
                </a:solidFill>
              </a:rPr>
              <a:t>Phước</a:t>
            </a:r>
            <a:endParaRPr lang="en-US" dirty="0" smtClean="0">
              <a:solidFill>
                <a:srgbClr val="C00000"/>
              </a:solidFill>
            </a:endParaRPr>
          </a:p>
          <a:p>
            <a:r>
              <a:rPr lang="en-US" dirty="0" smtClean="0">
                <a:solidFill>
                  <a:srgbClr val="C00000"/>
                </a:solidFill>
              </a:rPr>
              <a:t> </a:t>
            </a:r>
            <a:r>
              <a:rPr lang="en-US" dirty="0">
                <a:solidFill>
                  <a:srgbClr val="C00000"/>
                </a:solidFill>
              </a:rPr>
              <a:t>Website: </a:t>
            </a:r>
            <a:r>
              <a:rPr lang="en-US" dirty="0">
                <a:solidFill>
                  <a:srgbClr val="C00000"/>
                </a:solidFill>
                <a:hlinkClick r:id="rId3"/>
              </a:rPr>
              <a:t>https://duhocbinhphuoc.edu.vn</a:t>
            </a:r>
            <a:endParaRPr lang="en-US" dirty="0">
              <a:solidFill>
                <a:srgbClr val="C00000"/>
              </a:solidFill>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61678" y="160718"/>
            <a:ext cx="2500470" cy="1977644"/>
          </a:xfrm>
          <a:prstGeom prst="rect">
            <a:avLst/>
          </a:prstGeom>
        </p:spPr>
      </p:pic>
    </p:spTree>
    <p:extLst>
      <p:ext uri="{BB962C8B-B14F-4D97-AF65-F5344CB8AC3E}">
        <p14:creationId xmlns:p14="http://schemas.microsoft.com/office/powerpoint/2010/main" val="11969902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412796"/>
          </a:xfrm>
        </p:spPr>
        <p:txBody>
          <a:bodyPr>
            <a:normAutofit fontScale="90000"/>
          </a:bodyPr>
          <a:lstStyle/>
          <a:p>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9162" y="-136478"/>
            <a:ext cx="12601161" cy="8139795"/>
          </a:xfr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84074" y="1143048"/>
            <a:ext cx="4337713" cy="2325293"/>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17878" y="257626"/>
            <a:ext cx="2967821" cy="2347276"/>
          </a:xfrm>
          <a:prstGeom prst="rect">
            <a:avLst/>
          </a:prstGeom>
        </p:spPr>
      </p:pic>
    </p:spTree>
    <p:extLst>
      <p:ext uri="{BB962C8B-B14F-4D97-AF65-F5344CB8AC3E}">
        <p14:creationId xmlns:p14="http://schemas.microsoft.com/office/powerpoint/2010/main" val="301111675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1069" y="62812"/>
            <a:ext cx="11887199" cy="6795188"/>
          </a:xfr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90582" y="445377"/>
            <a:ext cx="2967821" cy="2347276"/>
          </a:xfrm>
          <a:prstGeom prst="rect">
            <a:avLst/>
          </a:prstGeom>
        </p:spPr>
      </p:pic>
    </p:spTree>
    <p:extLst>
      <p:ext uri="{BB962C8B-B14F-4D97-AF65-F5344CB8AC3E}">
        <p14:creationId xmlns:p14="http://schemas.microsoft.com/office/powerpoint/2010/main" val="35924471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62812"/>
            <a:ext cx="12192000" cy="6795188"/>
          </a:xfr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1149" y="213365"/>
            <a:ext cx="2967821" cy="2347276"/>
          </a:xfrm>
          <a:prstGeom prst="rect">
            <a:avLst/>
          </a:prstGeom>
        </p:spPr>
      </p:pic>
    </p:spTree>
    <p:extLst>
      <p:ext uri="{BB962C8B-B14F-4D97-AF65-F5344CB8AC3E}">
        <p14:creationId xmlns:p14="http://schemas.microsoft.com/office/powerpoint/2010/main" val="16027222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62812"/>
            <a:ext cx="12192000" cy="6795188"/>
          </a:xfr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9388" y="213365"/>
            <a:ext cx="2967821" cy="2347276"/>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5239" y="365125"/>
            <a:ext cx="1853119" cy="1465648"/>
          </a:xfrm>
          <a:prstGeom prst="rect">
            <a:avLst/>
          </a:prstGeom>
        </p:spPr>
      </p:pic>
    </p:spTree>
    <p:extLst>
      <p:ext uri="{BB962C8B-B14F-4D97-AF65-F5344CB8AC3E}">
        <p14:creationId xmlns:p14="http://schemas.microsoft.com/office/powerpoint/2010/main" val="19806015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2000" cy="8152263"/>
          </a:xfrm>
          <a:prstGeom prst="rect">
            <a:avLst/>
          </a:prstGeom>
        </p:spPr>
      </p:pic>
      <p:sp>
        <p:nvSpPr>
          <p:cNvPr id="2" name="Title 1"/>
          <p:cNvSpPr>
            <a:spLocks noGrp="1"/>
          </p:cNvSpPr>
          <p:nvPr>
            <p:ph type="title"/>
          </p:nvPr>
        </p:nvSpPr>
        <p:spPr>
          <a:xfrm>
            <a:off x="-727364" y="-748145"/>
            <a:ext cx="14900564" cy="9476509"/>
          </a:xfrm>
        </p:spPr>
        <p:txBody>
          <a:bodyPr/>
          <a:lstStyle/>
          <a:p>
            <a:endParaRPr lang="en-US" dirty="0"/>
          </a:p>
        </p:txBody>
      </p:sp>
      <p:sp>
        <p:nvSpPr>
          <p:cNvPr id="3" name="Content Placeholder 2"/>
          <p:cNvSpPr>
            <a:spLocks noGrp="1"/>
          </p:cNvSpPr>
          <p:nvPr>
            <p:ph idx="1"/>
          </p:nvPr>
        </p:nvSpPr>
        <p:spPr>
          <a:xfrm>
            <a:off x="122830" y="5022377"/>
            <a:ext cx="11230970" cy="2361062"/>
          </a:xfrm>
        </p:spPr>
        <p:txBody>
          <a:bodyPr>
            <a:normAutofit/>
          </a:bodyPr>
          <a:lstStyle/>
          <a:p>
            <a:r>
              <a:rPr lang="en-US" dirty="0" err="1">
                <a:solidFill>
                  <a:srgbClr val="C00000"/>
                </a:solidFill>
              </a:rPr>
              <a:t>Fanpage</a:t>
            </a:r>
            <a:r>
              <a:rPr lang="en-US" dirty="0">
                <a:solidFill>
                  <a:srgbClr val="C00000"/>
                </a:solidFill>
              </a:rPr>
              <a:t>: Du </a:t>
            </a:r>
            <a:r>
              <a:rPr lang="en-US" dirty="0" err="1">
                <a:solidFill>
                  <a:srgbClr val="C00000"/>
                </a:solidFill>
              </a:rPr>
              <a:t>học</a:t>
            </a:r>
            <a:r>
              <a:rPr lang="en-US" dirty="0">
                <a:solidFill>
                  <a:srgbClr val="C00000"/>
                </a:solidFill>
              </a:rPr>
              <a:t> – </a:t>
            </a:r>
            <a:r>
              <a:rPr lang="en-US" dirty="0" err="1">
                <a:solidFill>
                  <a:srgbClr val="C00000"/>
                </a:solidFill>
              </a:rPr>
              <a:t>xkld</a:t>
            </a:r>
            <a:r>
              <a:rPr lang="en-US" dirty="0">
                <a:solidFill>
                  <a:srgbClr val="C00000"/>
                </a:solidFill>
              </a:rPr>
              <a:t> </a:t>
            </a:r>
            <a:r>
              <a:rPr lang="en-US" dirty="0" err="1">
                <a:solidFill>
                  <a:srgbClr val="C00000"/>
                </a:solidFill>
              </a:rPr>
              <a:t>Bình</a:t>
            </a:r>
            <a:r>
              <a:rPr lang="en-US" dirty="0">
                <a:solidFill>
                  <a:srgbClr val="C00000"/>
                </a:solidFill>
              </a:rPr>
              <a:t> </a:t>
            </a:r>
            <a:r>
              <a:rPr lang="en-US" dirty="0" err="1" smtClean="0">
                <a:solidFill>
                  <a:srgbClr val="C00000"/>
                </a:solidFill>
              </a:rPr>
              <a:t>Phước</a:t>
            </a:r>
            <a:endParaRPr lang="en-US" dirty="0" smtClean="0">
              <a:solidFill>
                <a:srgbClr val="C00000"/>
              </a:solidFill>
            </a:endParaRPr>
          </a:p>
          <a:p>
            <a:r>
              <a:rPr lang="en-US" dirty="0" smtClean="0">
                <a:solidFill>
                  <a:srgbClr val="C00000"/>
                </a:solidFill>
              </a:rPr>
              <a:t>Website</a:t>
            </a:r>
            <a:r>
              <a:rPr lang="en-US" dirty="0">
                <a:solidFill>
                  <a:srgbClr val="C00000"/>
                </a:solidFill>
              </a:rPr>
              <a:t>: </a:t>
            </a:r>
            <a:r>
              <a:rPr lang="en-US" dirty="0">
                <a:solidFill>
                  <a:srgbClr val="C00000"/>
                </a:solidFill>
                <a:hlinkClick r:id="rId3"/>
              </a:rPr>
              <a:t>https://duhocbinhphuoc.edu.vn</a:t>
            </a:r>
            <a:endParaRPr lang="en-US" dirty="0">
              <a:solidFill>
                <a:srgbClr val="C00000"/>
              </a:solidFill>
            </a:endParaRP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33180" y="185895"/>
            <a:ext cx="4337713" cy="2325293"/>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06791" y="1172770"/>
            <a:ext cx="4337713" cy="2325293"/>
          </a:xfrm>
          <a:prstGeom prst="rect">
            <a:avLst/>
          </a:prstGeom>
        </p:spPr>
      </p:pic>
    </p:spTree>
    <p:extLst>
      <p:ext uri="{BB962C8B-B14F-4D97-AF65-F5344CB8AC3E}">
        <p14:creationId xmlns:p14="http://schemas.microsoft.com/office/powerpoint/2010/main" val="20942216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6410325" cy="3867150"/>
          </a:xfrm>
          <a:prstGeom prst="rect">
            <a:avLst/>
          </a:prstGeom>
        </p:spPr>
      </p:pic>
      <p:pic>
        <p:nvPicPr>
          <p:cNvPr id="5" name="Picture 4"/>
          <p:cNvPicPr>
            <a:picLocks noChangeAspect="1"/>
          </p:cNvPicPr>
          <p:nvPr/>
        </p:nvPicPr>
        <p:blipFill>
          <a:blip r:embed="rId3"/>
          <a:stretch>
            <a:fillRect/>
          </a:stretch>
        </p:blipFill>
        <p:spPr>
          <a:xfrm>
            <a:off x="0" y="0"/>
            <a:ext cx="12192000" cy="6959070"/>
          </a:xfrm>
          <a:prstGeom prst="rect">
            <a:avLst/>
          </a:prstGeom>
        </p:spPr>
      </p:pic>
      <p:sp>
        <p:nvSpPr>
          <p:cNvPr id="2" name="Title 1"/>
          <p:cNvSpPr>
            <a:spLocks noGrp="1"/>
          </p:cNvSpPr>
          <p:nvPr>
            <p:ph type="title"/>
          </p:nvPr>
        </p:nvSpPr>
        <p:spPr>
          <a:xfrm>
            <a:off x="-332509" y="-748145"/>
            <a:ext cx="13258800" cy="8021781"/>
          </a:xfrm>
        </p:spPr>
        <p:txBody>
          <a:bodyPr>
            <a:normAutofit/>
          </a:bodyPr>
          <a:lstStyle/>
          <a:p>
            <a:endParaRPr lang="en-US" dirty="0"/>
          </a:p>
        </p:txBody>
      </p:sp>
      <p:sp>
        <p:nvSpPr>
          <p:cNvPr id="3" name="Content Placeholder 2"/>
          <p:cNvSpPr>
            <a:spLocks noGrp="1"/>
          </p:cNvSpPr>
          <p:nvPr>
            <p:ph idx="1"/>
          </p:nvPr>
        </p:nvSpPr>
        <p:spPr>
          <a:xfrm>
            <a:off x="838200" y="5691115"/>
            <a:ext cx="10515600" cy="641445"/>
          </a:xfrm>
        </p:spPr>
        <p:txBody>
          <a:bodyPr>
            <a:normAutofit fontScale="62500" lnSpcReduction="20000"/>
          </a:bodyPr>
          <a:lstStyle/>
          <a:p>
            <a:r>
              <a:rPr lang="en-US" dirty="0" err="1">
                <a:solidFill>
                  <a:srgbClr val="C00000"/>
                </a:solidFill>
              </a:rPr>
              <a:t>Fanpage</a:t>
            </a:r>
            <a:r>
              <a:rPr lang="en-US" dirty="0">
                <a:solidFill>
                  <a:srgbClr val="C00000"/>
                </a:solidFill>
              </a:rPr>
              <a:t>: Du </a:t>
            </a:r>
            <a:r>
              <a:rPr lang="en-US" dirty="0" err="1">
                <a:solidFill>
                  <a:srgbClr val="C00000"/>
                </a:solidFill>
              </a:rPr>
              <a:t>học</a:t>
            </a:r>
            <a:r>
              <a:rPr lang="en-US" dirty="0">
                <a:solidFill>
                  <a:srgbClr val="C00000"/>
                </a:solidFill>
              </a:rPr>
              <a:t> – </a:t>
            </a:r>
            <a:r>
              <a:rPr lang="en-US" dirty="0" err="1">
                <a:solidFill>
                  <a:srgbClr val="C00000"/>
                </a:solidFill>
              </a:rPr>
              <a:t>xkld</a:t>
            </a:r>
            <a:r>
              <a:rPr lang="en-US" dirty="0">
                <a:solidFill>
                  <a:srgbClr val="C00000"/>
                </a:solidFill>
              </a:rPr>
              <a:t> </a:t>
            </a:r>
            <a:r>
              <a:rPr lang="en-US" dirty="0" err="1">
                <a:solidFill>
                  <a:srgbClr val="C00000"/>
                </a:solidFill>
              </a:rPr>
              <a:t>Bình</a:t>
            </a:r>
            <a:r>
              <a:rPr lang="en-US" dirty="0">
                <a:solidFill>
                  <a:srgbClr val="C00000"/>
                </a:solidFill>
              </a:rPr>
              <a:t> </a:t>
            </a:r>
            <a:r>
              <a:rPr lang="en-US" dirty="0" err="1" smtClean="0">
                <a:solidFill>
                  <a:srgbClr val="C00000"/>
                </a:solidFill>
              </a:rPr>
              <a:t>Phước</a:t>
            </a:r>
            <a:endParaRPr lang="en-US" dirty="0" smtClean="0">
              <a:solidFill>
                <a:srgbClr val="C00000"/>
              </a:solidFill>
            </a:endParaRPr>
          </a:p>
          <a:p>
            <a:r>
              <a:rPr lang="en-US" dirty="0" smtClean="0">
                <a:solidFill>
                  <a:srgbClr val="C00000"/>
                </a:solidFill>
              </a:rPr>
              <a:t> </a:t>
            </a:r>
            <a:r>
              <a:rPr lang="en-US" dirty="0">
                <a:solidFill>
                  <a:srgbClr val="C00000"/>
                </a:solidFill>
              </a:rPr>
              <a:t>Website: </a:t>
            </a:r>
            <a:r>
              <a:rPr lang="en-US" dirty="0">
                <a:solidFill>
                  <a:srgbClr val="C00000"/>
                </a:solidFill>
                <a:hlinkClick r:id="rId4"/>
              </a:rPr>
              <a:t>https://duhocbinhphuoc.edu.vn</a:t>
            </a:r>
            <a:endParaRPr lang="en-US" dirty="0">
              <a:solidFill>
                <a:srgbClr val="C00000"/>
              </a:solidFill>
            </a:endParaRPr>
          </a:p>
        </p:txBody>
      </p:sp>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05789" y="634621"/>
            <a:ext cx="1665184" cy="1317009"/>
          </a:xfrm>
          <a:prstGeom prst="rect">
            <a:avLst/>
          </a:prstGeom>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56530" y="130478"/>
            <a:ext cx="4337713" cy="2325293"/>
          </a:xfrm>
          <a:prstGeom prst="rect">
            <a:avLst/>
          </a:prstGeom>
        </p:spPr>
      </p:pic>
    </p:spTree>
    <p:extLst>
      <p:ext uri="{BB962C8B-B14F-4D97-AF65-F5344CB8AC3E}">
        <p14:creationId xmlns:p14="http://schemas.microsoft.com/office/powerpoint/2010/main" val="7494221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1"/>
            <a:ext cx="12192000" cy="7355055"/>
          </a:xfrm>
          <a:prstGeom prst="rect">
            <a:avLst/>
          </a:prstGeom>
        </p:spPr>
      </p:pic>
      <p:sp>
        <p:nvSpPr>
          <p:cNvPr id="2" name="Title 1"/>
          <p:cNvSpPr>
            <a:spLocks noGrp="1"/>
          </p:cNvSpPr>
          <p:nvPr>
            <p:ph type="title"/>
          </p:nvPr>
        </p:nvSpPr>
        <p:spPr>
          <a:xfrm>
            <a:off x="-207818" y="-1"/>
            <a:ext cx="12399818" cy="7626928"/>
          </a:xfrm>
        </p:spPr>
        <p:txBody>
          <a:bodyPr/>
          <a:lstStyle/>
          <a:p>
            <a:endParaRPr lang="en-US" dirty="0"/>
          </a:p>
        </p:txBody>
      </p:sp>
      <p:sp>
        <p:nvSpPr>
          <p:cNvPr id="3" name="Content Placeholder 2"/>
          <p:cNvSpPr>
            <a:spLocks noGrp="1"/>
          </p:cNvSpPr>
          <p:nvPr>
            <p:ph idx="1"/>
          </p:nvPr>
        </p:nvSpPr>
        <p:spPr>
          <a:xfrm>
            <a:off x="0" y="5925688"/>
            <a:ext cx="11353800" cy="932311"/>
          </a:xfrm>
        </p:spPr>
        <p:txBody>
          <a:bodyPr>
            <a:normAutofit/>
          </a:bodyPr>
          <a:lstStyle/>
          <a:p>
            <a:r>
              <a:rPr lang="en-US" sz="2400" b="1" dirty="0" err="1">
                <a:solidFill>
                  <a:srgbClr val="C00000"/>
                </a:solidFill>
              </a:rPr>
              <a:t>Fanpage</a:t>
            </a:r>
            <a:r>
              <a:rPr lang="en-US" sz="2400" b="1" dirty="0">
                <a:solidFill>
                  <a:srgbClr val="C00000"/>
                </a:solidFill>
              </a:rPr>
              <a:t>: Du </a:t>
            </a:r>
            <a:r>
              <a:rPr lang="en-US" sz="2400" b="1" dirty="0" err="1">
                <a:solidFill>
                  <a:srgbClr val="C00000"/>
                </a:solidFill>
              </a:rPr>
              <a:t>học</a:t>
            </a:r>
            <a:r>
              <a:rPr lang="en-US" sz="2400" b="1" dirty="0">
                <a:solidFill>
                  <a:srgbClr val="C00000"/>
                </a:solidFill>
              </a:rPr>
              <a:t> – </a:t>
            </a:r>
            <a:r>
              <a:rPr lang="en-US" sz="2400" b="1" dirty="0" err="1">
                <a:solidFill>
                  <a:srgbClr val="C00000"/>
                </a:solidFill>
              </a:rPr>
              <a:t>xkld</a:t>
            </a:r>
            <a:r>
              <a:rPr lang="en-US" sz="2400" b="1" dirty="0">
                <a:solidFill>
                  <a:srgbClr val="C00000"/>
                </a:solidFill>
              </a:rPr>
              <a:t> </a:t>
            </a:r>
            <a:r>
              <a:rPr lang="en-US" sz="2400" b="1" dirty="0" err="1">
                <a:solidFill>
                  <a:srgbClr val="C00000"/>
                </a:solidFill>
              </a:rPr>
              <a:t>Bình</a:t>
            </a:r>
            <a:r>
              <a:rPr lang="en-US" sz="2400" b="1" dirty="0">
                <a:solidFill>
                  <a:srgbClr val="C00000"/>
                </a:solidFill>
              </a:rPr>
              <a:t> </a:t>
            </a:r>
            <a:r>
              <a:rPr lang="en-US" sz="2400" b="1" dirty="0" err="1">
                <a:solidFill>
                  <a:srgbClr val="C00000"/>
                </a:solidFill>
              </a:rPr>
              <a:t>Phước</a:t>
            </a:r>
            <a:endParaRPr lang="en-US" sz="2400" b="1" dirty="0">
              <a:solidFill>
                <a:srgbClr val="C00000"/>
              </a:solidFill>
            </a:endParaRPr>
          </a:p>
          <a:p>
            <a:r>
              <a:rPr lang="en-US" sz="2400" b="1" dirty="0">
                <a:solidFill>
                  <a:srgbClr val="C00000"/>
                </a:solidFill>
              </a:rPr>
              <a:t> Website: </a:t>
            </a:r>
            <a:r>
              <a:rPr lang="en-US" sz="2400" b="1" dirty="0">
                <a:solidFill>
                  <a:srgbClr val="C00000"/>
                </a:solidFill>
                <a:hlinkClick r:id="rId3"/>
              </a:rPr>
              <a:t>https://duhocbinhphuoc.edu.vn</a:t>
            </a:r>
            <a:endParaRPr lang="en-US" sz="2400" b="1" dirty="0">
              <a:solidFill>
                <a:srgbClr val="C00000"/>
              </a:solidFill>
            </a:endParaRPr>
          </a:p>
          <a:p>
            <a:endParaRPr lang="en-US" sz="2400" b="1" dirty="0"/>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273780"/>
            <a:ext cx="1691870" cy="1338115"/>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76900" y="-525096"/>
            <a:ext cx="4337713" cy="2325293"/>
          </a:xfrm>
          <a:prstGeom prst="rect">
            <a:avLst/>
          </a:prstGeom>
        </p:spPr>
      </p:pic>
    </p:spTree>
    <p:extLst>
      <p:ext uri="{BB962C8B-B14F-4D97-AF65-F5344CB8AC3E}">
        <p14:creationId xmlns:p14="http://schemas.microsoft.com/office/powerpoint/2010/main" val="25113307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1276</TotalTime>
  <Words>437</Words>
  <Application>Microsoft Office PowerPoint</Application>
  <PresentationFormat>Widescreen</PresentationFormat>
  <Paragraphs>57</Paragraphs>
  <Slides>49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49</vt:i4>
      </vt:variant>
    </vt:vector>
  </HeadingPairs>
  <TitlesOfParts>
    <vt:vector size="54" baseType="lpstr">
      <vt:lpstr>Arial</vt:lpstr>
      <vt:lpstr>Calibri</vt:lpstr>
      <vt:lpstr>Calibri Light</vt:lpstr>
      <vt:lpstr>Times New Roman</vt:lpstr>
      <vt:lpstr>Office Theme</vt:lpstr>
      <vt:lpstr>                     CÁC BẠN CÓ ĐAM MÊ VỀ CÔNG VIỆC - ĐI KIẾM TIỀN TẠI NHẬT BẢN ĐỘ TUỔI: TỪ 18 ĐẾN 45 CẢ NAM VÀ NỮ, 1, Hàn, Hàn bán tự động. 2, Xây dựng, hệ thống khách sạn, đổ pê tông. 3, Phân loại hoàng hóa trong sân bay. 4, Đánh bóng hệ thống chống ồn. 5, Lắp pin mặt trời. 6, Kiểm tra linh kiện điện tử. 7, Gia công đường ống, lắp ráp đường ống công trình.  ----------------------------------------------------------------------- Xin liên hệ: 0979 712 917 (Mr Phương), Địa chỉ: 1. Trường Cao Đẳng Công Nghiệp Cao Su, Tp. Đồng Xoài, Bình Phước. 2. Trường TC Kinh Tế - Kỹ Thuật Phương Nam, Tp. Gia Nghĩa, Đắk Nông. 3. Tổ 3, khu phố Phước Tân, Phường Tân Thiện, TP. Đồng Xoài, Bình Phước Website: https://duhocbinhphuoc.edu.vn #DuHocBinhPhuoc #Duhocnghe #Duhocthuchanh #DuhocDuc #Duhochan #HanQuoc #XKLD #Tuvanhocnghe #Duhoc    </vt:lpstr>
      <vt:lpstr>  CÁC BẠN CÓ ĐAM MÊ VỀ CÔNG VIỆC - ĐI KIẾM TIỀN TẠI NHẬT BẢN ĐỘ TUỔI: TỪ 18 ĐẾN 45 CẢ NAM VÀ NỮ,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ĐƠN HÀNG NHIỀU: CÁC BẠN CÓ NHU CẦU ĐI KIẾM TIỀN ĐỘ TUỔI: TỪ 18 ĐẾN 45 CẢ NAM VÀ NỮ, 1, Hàn, Hàn bán tự động, 2, Xây dựng, hệ thống khách sạn, đổ pê tông, 3, Phân loại hoàng hóa trong sân bay, 4, Đánh bóng hệ thống chống ồn, 5, Lắp pin mặt trời, 6, Kiểm tra linh kiện điện tử, 7, Gia công đường ống, lắp ráp đường ống công trình, xin liên hệ: 0979 712 917 (Mr Phương)</dc:title>
  <dc:creator>Admin</dc:creator>
  <cp:lastModifiedBy>Admin</cp:lastModifiedBy>
  <cp:revision>53</cp:revision>
  <dcterms:created xsi:type="dcterms:W3CDTF">2023-10-14T08:31:52Z</dcterms:created>
  <dcterms:modified xsi:type="dcterms:W3CDTF">2024-04-21T11:50:55Z</dcterms:modified>
</cp:coreProperties>
</file>